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1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2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7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3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2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8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6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6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7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4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5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7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4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1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0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7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89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4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84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4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7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2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6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2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5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92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0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9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0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1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8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3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1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5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98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95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6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9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97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8.jp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0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2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4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1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70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3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00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75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11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6.jp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78.jp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81.jp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79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80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91.jp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86.jp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82.jp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83.jp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85.jp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88.jp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87.jp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3.jp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03.jp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99.jp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94.jp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14.jp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07.jp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01.jp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12.jp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96.jp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02.jp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04.jp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5.jp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06.jp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09.jp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10.jp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13.jp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08.jp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 title="intersecting circles"/>
          <p:cNvGrpSpPr/>
          <p:nvPr/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85" name="Google Shape;85;p13"/>
            <p:cNvSpPr/>
            <p:nvPr/>
          </p:nvSpPr>
          <p:spPr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4901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4901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3" title="ribbon"/>
          <p:cNvSpPr/>
          <p:nvPr/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 txBox="1"/>
          <p:nvPr>
            <p:ph type="ctrTitle"/>
          </p:nvPr>
        </p:nvSpPr>
        <p:spPr>
          <a:xfrm>
            <a:off x="1524000" y="2776538"/>
            <a:ext cx="9144000" cy="138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dk2"/>
                </a:solidFill>
              </a:rPr>
              <a:t>AWS Core Services</a:t>
            </a:r>
            <a:endParaRPr sz="4000">
              <a:solidFill>
                <a:schemeClr val="dk2"/>
              </a:solidFill>
            </a:endParaRPr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1524000" y="44958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1800"/>
              <a:t>by Mahesh Kumawat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rotWithShape="0" algn="t" dir="5400000" dist="17780">
              <a:srgbClr val="000000">
                <a:alpha val="4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40"/>
            <a:ext cx="10905066" cy="553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" id="102" name="Google Shape;10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13" y="0"/>
            <a:ext cx="121173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" id="107" name="Google Shape;1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38" y="0"/>
            <a:ext cx="120983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"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"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" id="122" name="Google Shape;12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3" y="0"/>
            <a:ext cx="121808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" id="127" name="Google Shape;1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700"/>
            <a:ext cx="12192000" cy="6831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" id="132" name="Google Shape;13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"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8" y="0"/>
            <a:ext cx="121618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" id="142" name="Google Shape;14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5"/>
            <a:ext cx="12192000" cy="675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" id="147" name="Google Shape;14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13" y="0"/>
            <a:ext cx="121681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" id="152" name="Google Shape;15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2192000" cy="6780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" id="157" name="Google Shape;15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"/>
            <a:ext cx="12192000" cy="681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" id="162" name="Google Shape;16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513"/>
            <a:ext cx="12192000" cy="678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" id="167" name="Google Shape;16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63"/>
            <a:ext cx="12192000" cy="684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" id="172" name="Google Shape;17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3"/>
            <a:ext cx="12192000" cy="6808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7" id="177" name="Google Shape;17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38"/>
            <a:ext cx="12192000" cy="68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" id="182" name="Google Shape;18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988"/>
            <a:ext cx="12192000" cy="6802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9" id="187" name="Google Shape;18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38"/>
            <a:ext cx="12192000" cy="68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" id="192" name="Google Shape;19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5088"/>
            <a:ext cx="12192000" cy="672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1" id="197" name="Google Shape;19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3"/>
            <a:ext cx="12192000" cy="6808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2" id="202" name="Google Shape;20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13" y="0"/>
            <a:ext cx="121697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3" id="207" name="Google Shape;20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9688"/>
            <a:ext cx="12192000" cy="6777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4" id="212" name="Google Shape;21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525"/>
            <a:ext cx="12192000" cy="683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5" id="217" name="Google Shape;21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113"/>
            <a:ext cx="12192000" cy="683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6" id="222" name="Google Shape;22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25" y="0"/>
            <a:ext cx="120443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7" id="227" name="Google Shape;22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525"/>
            <a:ext cx="12192000" cy="683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8" id="232" name="Google Shape;23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8" y="0"/>
            <a:ext cx="121761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9" id="237" name="Google Shape;23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3500"/>
            <a:ext cx="12192000" cy="6729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0" id="242" name="Google Shape;24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988"/>
            <a:ext cx="12192000" cy="680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1" id="247" name="Google Shape;24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2" id="252" name="Google Shape;25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050"/>
            <a:ext cx="12192000" cy="6818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3" id="257" name="Google Shape;25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9688"/>
            <a:ext cx="12192000" cy="6777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4" id="262" name="Google Shape;26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113"/>
            <a:ext cx="12192000" cy="683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5" id="267" name="Google Shape;26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2192000" cy="6780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6" id="272" name="Google Shape;27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" y="0"/>
            <a:ext cx="121332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7" id="277" name="Google Shape;27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075" y="0"/>
            <a:ext cx="120062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8" id="282" name="Google Shape;28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213"/>
            <a:ext cx="12192000" cy="675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9" id="287" name="Google Shape;28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0" id="292" name="Google Shape;29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38"/>
            <a:ext cx="12192000" cy="6815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1" id="297" name="Google Shape;29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5"/>
            <a:ext cx="12192000" cy="675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2" id="302" name="Google Shape;30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513"/>
            <a:ext cx="12192000" cy="678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3" id="307" name="Google Shape;30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463"/>
            <a:ext cx="12192000" cy="682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4" id="312" name="Google Shape;31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3"/>
            <a:ext cx="12192000" cy="681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5" id="317" name="Google Shape;31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"/>
            <a:ext cx="12192000" cy="6850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6" id="322" name="Google Shape;32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625"/>
            <a:ext cx="12192000" cy="676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7" id="327" name="Google Shape;32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1913"/>
            <a:ext cx="12192000" cy="673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8" id="332" name="Google Shape;33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113"/>
            <a:ext cx="12192000" cy="683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9" id="337" name="Google Shape;33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"/>
            <a:ext cx="12192000" cy="6792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0" id="342" name="Google Shape;34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5" y="0"/>
            <a:ext cx="121078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1" id="347" name="Google Shape;34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2" id="352" name="Google Shape;35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88" y="0"/>
            <a:ext cx="121126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3" id="357" name="Google Shape;35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4" id="362" name="Google Shape;3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"/>
            <a:ext cx="12192000" cy="67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5" id="367" name="Google Shape;36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525"/>
            <a:ext cx="12192000" cy="683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6" id="372" name="Google Shape;37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"/>
            <a:ext cx="12192000" cy="6850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7" id="377" name="Google Shape;37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700"/>
            <a:ext cx="12192000" cy="6831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8" id="382" name="Google Shape;38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2863"/>
            <a:ext cx="12192000" cy="6770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9" id="387" name="Google Shape;38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450"/>
            <a:ext cx="12192000" cy="676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0" id="392" name="Google Shape;39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988"/>
            <a:ext cx="12192000" cy="680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1" id="397" name="Google Shape;39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" y="0"/>
            <a:ext cx="121523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2" id="402" name="Google Shape;40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513"/>
            <a:ext cx="12192000" cy="678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3" id="407" name="Google Shape;40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5563"/>
            <a:ext cx="12192000" cy="674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4" id="412" name="Google Shape;41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575"/>
            <a:ext cx="12192000" cy="6799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5" id="417" name="Google Shape;417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450"/>
            <a:ext cx="12192000" cy="676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6" id="422" name="Google Shape;42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75"/>
            <a:ext cx="12192000" cy="677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7" id="427" name="Google Shape;427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8" id="432" name="Google Shape;43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4138"/>
            <a:ext cx="12192000" cy="668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9" id="437" name="Google Shape;43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925"/>
            <a:ext cx="12192000" cy="678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0" id="442" name="Google Shape;442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8" y="0"/>
            <a:ext cx="121761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1" id="447" name="Google Shape;44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2" id="452" name="Google Shape;452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163"/>
            <a:ext cx="12192000" cy="679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3" id="457" name="Google Shape;457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4" id="462" name="Google Shape;46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213"/>
            <a:ext cx="12192000" cy="675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5" id="467" name="Google Shape;46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7150"/>
            <a:ext cx="12192000" cy="674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6" id="472" name="Google Shape;472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3" y="0"/>
            <a:ext cx="121808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7" id="477" name="Google Shape;477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5"/>
            <a:ext cx="12192000" cy="6697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8" id="482" name="Google Shape;482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3"/>
            <a:ext cx="12192000" cy="681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9" id="487" name="Google Shape;48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0013"/>
            <a:ext cx="12192000" cy="66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0" id="492" name="Google Shape;492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1" id="497" name="Google Shape;497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13" y="0"/>
            <a:ext cx="120935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2" id="502" name="Google Shape;502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50" y="0"/>
            <a:ext cx="121269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3" id="507" name="Google Shape;507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" y="0"/>
            <a:ext cx="121523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4" id="512" name="Google Shape;512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2550"/>
            <a:ext cx="12192000" cy="669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5" id="517" name="Google Shape;517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"/>
            <a:ext cx="12192000" cy="67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6" id="522" name="Google Shape;522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925"/>
            <a:ext cx="12192000" cy="6786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7" id="527" name="Google Shape;527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675"/>
            <a:ext cx="12192000" cy="672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8" id="532" name="Google Shape;532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"/>
            <a:ext cx="12192000" cy="681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9" id="537" name="Google Shape;537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2388"/>
            <a:ext cx="12192000" cy="6751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0" id="542" name="Google Shape;542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50" y="0"/>
            <a:ext cx="121031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1" id="547" name="Google Shape;547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2192000" cy="6780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2" id="552" name="Google Shape;552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963"/>
            <a:ext cx="12192000" cy="669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3" id="557" name="Google Shape;557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2192000" cy="678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4" id="562" name="Google Shape;562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9688"/>
            <a:ext cx="12192000" cy="6777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5" id="567" name="Google Shape;567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5"/>
            <a:ext cx="12192000" cy="6824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6" id="572" name="Google Shape;572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5563"/>
            <a:ext cx="12192000" cy="674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7" id="577" name="Google Shape;577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3500"/>
            <a:ext cx="12192000" cy="6729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8" id="582" name="Google Shape;582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963"/>
            <a:ext cx="12192000" cy="669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9" id="587" name="Google Shape;587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2863"/>
            <a:ext cx="12192000" cy="6770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0" id="592" name="Google Shape;592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575"/>
            <a:ext cx="12192000" cy="6799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1" id="597" name="Google Shape;597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2863"/>
            <a:ext cx="12192000" cy="6770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2" id="602" name="Google Shape;602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5"/>
            <a:ext cx="12192000" cy="675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3" id="607" name="Google Shape;607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6363"/>
            <a:ext cx="12192000" cy="664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4" id="612" name="Google Shape;612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675"/>
            <a:ext cx="12192000" cy="672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5" id="617" name="Google Shape;617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6200"/>
            <a:ext cx="12192000" cy="6704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6" id="622" name="Google Shape;622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5725"/>
            <a:ext cx="12192000" cy="6684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7" id="627" name="Google Shape;627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"/>
            <a:ext cx="12192000" cy="681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8" id="632" name="Google Shape;632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"/>
            <a:ext cx="12192000" cy="6792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9" id="637" name="Google Shape;637;p122"/>
          <p:cNvPicPr preferRelativeResize="0"/>
          <p:nvPr/>
        </p:nvPicPr>
        <p:blipFill rotWithShape="1">
          <a:blip r:embed="rId3">
            <a:alphaModFix/>
          </a:blip>
          <a:srcRect b="1" l="0" r="2223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0" id="642" name="Google Shape;642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6038"/>
            <a:ext cx="12192000" cy="6764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1" id="647" name="Google Shape;647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2550"/>
            <a:ext cx="12192000" cy="669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2" id="652" name="Google Shape;652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8"/>
            <a:ext cx="12192000" cy="6840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3" id="657" name="Google Shape;657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5"/>
            <a:ext cx="12192000" cy="6824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4" id="662" name="Google Shape;662;p127"/>
          <p:cNvPicPr preferRelativeResize="0"/>
          <p:nvPr/>
        </p:nvPicPr>
        <p:blipFill rotWithShape="1">
          <a:blip r:embed="rId3">
            <a:alphaModFix/>
          </a:blip>
          <a:srcRect b="-1" l="0" r="887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lin ang="5400000" scaled="0"/>
        </a:gra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28"/>
          <p:cNvSpPr txBox="1"/>
          <p:nvPr>
            <p:ph type="ctrTitle"/>
          </p:nvPr>
        </p:nvSpPr>
        <p:spPr>
          <a:xfrm>
            <a:off x="1524000" y="2776538"/>
            <a:ext cx="9144000" cy="138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dk2"/>
                </a:solidFill>
              </a:rPr>
              <a:t>Thank You!</a:t>
            </a:r>
            <a:endParaRPr/>
          </a:p>
        </p:txBody>
      </p:sp>
      <p:sp>
        <p:nvSpPr>
          <p:cNvPr id="668" name="Google Shape;668;p128"/>
          <p:cNvSpPr txBox="1"/>
          <p:nvPr>
            <p:ph idx="1" type="subTitle"/>
          </p:nvPr>
        </p:nvSpPr>
        <p:spPr>
          <a:xfrm>
            <a:off x="1524000" y="44958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1800"/>
              <a:t>by Mahesh Kumawat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