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schemas.openxmlformats.org/officeDocument/2006/relationships/slide" Target="slides/slide61.xml"/><Relationship Id="rId21" Type="http://schemas.openxmlformats.org/officeDocument/2006/relationships/slide" Target="slides/slide16.xml"/><Relationship Id="rId65" Type="http://schemas.openxmlformats.org/officeDocument/2006/relationships/slide" Target="slides/slide60.xml"/><Relationship Id="rId24" Type="http://schemas.openxmlformats.org/officeDocument/2006/relationships/slide" Target="slides/slide19.xml"/><Relationship Id="rId68" Type="http://schemas.openxmlformats.org/officeDocument/2006/relationships/slide" Target="slides/slide63.xml"/><Relationship Id="rId23" Type="http://schemas.openxmlformats.org/officeDocument/2006/relationships/slide" Target="slides/slide18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3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3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3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3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3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3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4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4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4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4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4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4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4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4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4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4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5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5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5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5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5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5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5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5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5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5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6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6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6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6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9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4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0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2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5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8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1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5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4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4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3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6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9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1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3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5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0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6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7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7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8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51.jp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9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7.jp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43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6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1.jp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0.jp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2.jp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44.jp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50.jp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48.jp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45.jp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52.jp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62.jp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57.jp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54.jp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49.jp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53.jp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61.jp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56.jp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58.jp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60.jp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5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5F7FC"/>
            </a:gs>
            <a:gs pos="74000">
              <a:srgbClr val="A9BEE4"/>
            </a:gs>
            <a:gs pos="83000">
              <a:srgbClr val="A9BEE4"/>
            </a:gs>
            <a:gs pos="100000">
              <a:srgbClr val="C5D3ED"/>
            </a:gs>
          </a:gsLst>
          <a:lin ang="5400000" scaled="0"/>
        </a:gra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en-US"/>
              <a:t>AWS EC2</a:t>
            </a:r>
            <a:endParaRPr/>
          </a:p>
        </p:txBody>
      </p:sp>
      <p:sp>
        <p:nvSpPr>
          <p:cNvPr id="85" name="Google Shape;85;p1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/>
              <a:t>by Mahesh Kumawat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" id="90" name="Google Shape;9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813" y="0"/>
            <a:ext cx="1214437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" id="95" name="Google Shape;9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750" y="0"/>
            <a:ext cx="1212691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3" id="100" name="Google Shape;10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5088"/>
            <a:ext cx="12192000" cy="672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4" id="105" name="Google Shape;10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46050"/>
            <a:ext cx="12192000" cy="656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5" id="110" name="Google Shape;11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4925"/>
            <a:ext cx="12192000" cy="67865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6" id="115" name="Google Shape;11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41288"/>
            <a:ext cx="12192000" cy="6573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7" id="120" name="Google Shape;12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3975"/>
            <a:ext cx="12192000" cy="675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8" id="125" name="Google Shape;12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19063"/>
            <a:ext cx="12192000" cy="66182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9" id="130" name="Google Shape;13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4613"/>
            <a:ext cx="12192000" cy="67071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0" id="135" name="Google Shape;135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03213"/>
            <a:ext cx="12192000" cy="6249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1" id="140" name="Google Shape;140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06375"/>
            <a:ext cx="12192000" cy="644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2" id="145" name="Google Shape;145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0825"/>
            <a:ext cx="12192000" cy="6356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3" id="150" name="Google Shape;150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27025"/>
            <a:ext cx="12192000" cy="6203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4" id="155" name="Google Shape;155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0825"/>
            <a:ext cx="12192000" cy="63547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5" id="160" name="Google Shape;160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9688"/>
            <a:ext cx="12192000" cy="67770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6" id="165" name="Google Shape;16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95263"/>
            <a:ext cx="12192000" cy="646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7" id="170" name="Google Shape;170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66713"/>
            <a:ext cx="12192000" cy="6124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8" id="175" name="Google Shape;175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60350"/>
            <a:ext cx="12192000" cy="633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9" id="180" name="Google Shape;180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77813"/>
            <a:ext cx="12192000" cy="6302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0" id="185" name="Google Shape;18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87313"/>
            <a:ext cx="12192000" cy="6681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1" id="190" name="Google Shape;190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838" y="0"/>
            <a:ext cx="1199832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2" id="195" name="Google Shape;195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85725"/>
            <a:ext cx="12192000" cy="6684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3" id="200" name="Google Shape;200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2863"/>
            <a:ext cx="12192000" cy="6770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4" id="205" name="Google Shape;205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85725"/>
            <a:ext cx="12192000" cy="668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5" id="210" name="Google Shape;210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763"/>
            <a:ext cx="12192000" cy="68468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6" id="215" name="Google Shape;215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700" y="0"/>
            <a:ext cx="121666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7" id="220" name="Google Shape;220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125" y="0"/>
            <a:ext cx="1196975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8" id="225" name="Google Shape;225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275" y="0"/>
            <a:ext cx="1210945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9" id="230" name="Google Shape;230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22250"/>
            <a:ext cx="12192000" cy="6411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30" id="235" name="Google Shape;235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875" y="0"/>
            <a:ext cx="1215866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31" id="240" name="Google Shape;240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4925"/>
            <a:ext cx="12192000" cy="67865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32" id="245" name="Google Shape;245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93675"/>
            <a:ext cx="12192000" cy="6470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33" id="250" name="Google Shape;250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0325"/>
            <a:ext cx="12192000" cy="67357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34" id="255" name="Google Shape;255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53988"/>
            <a:ext cx="12192000" cy="655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35" id="260" name="Google Shape;260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0825"/>
            <a:ext cx="12192000" cy="63547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36" id="265" name="Google Shape;265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09538"/>
            <a:ext cx="12192000" cy="6637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37" id="270" name="Google Shape;270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06375"/>
            <a:ext cx="12192000" cy="64436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38" id="275" name="Google Shape;275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8425"/>
            <a:ext cx="12192000" cy="666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39" id="280" name="Google Shape;280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04788"/>
            <a:ext cx="12192000" cy="6448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40" id="285" name="Google Shape;285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84138"/>
            <a:ext cx="12192000" cy="668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41" id="290" name="Google Shape;290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6675"/>
            <a:ext cx="12192000" cy="6724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42" id="295" name="Google Shape;295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95263"/>
            <a:ext cx="12192000" cy="64658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43" id="300" name="Google Shape;300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04788"/>
            <a:ext cx="12192000" cy="6448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44" id="305" name="Google Shape;305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87313"/>
            <a:ext cx="12192000" cy="668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45" id="310" name="Google Shape;310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4450"/>
            <a:ext cx="12192000" cy="676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46" id="315" name="Google Shape;315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25" y="0"/>
            <a:ext cx="1217136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47" id="320" name="Google Shape;320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4925"/>
            <a:ext cx="12192000" cy="67865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48" id="325" name="Google Shape;325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38" y="0"/>
            <a:ext cx="1217612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49" id="330" name="Google Shape;330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4613"/>
            <a:ext cx="12192000" cy="6708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50" id="335" name="Google Shape;335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813"/>
            <a:ext cx="12192000" cy="6808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51" id="340" name="Google Shape;340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0838" y="0"/>
            <a:ext cx="1148873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52" id="345" name="Google Shape;345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075" y="0"/>
            <a:ext cx="1200785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53" id="350" name="Google Shape;350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7788"/>
            <a:ext cx="12192000" cy="6700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54" id="355" name="Google Shape;355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09538"/>
            <a:ext cx="12192000" cy="663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55" id="360" name="Google Shape;360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14313"/>
            <a:ext cx="12192000" cy="642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56" id="365" name="Google Shape;365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80963"/>
            <a:ext cx="12192000" cy="6694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57" id="370" name="Google Shape;370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30175"/>
            <a:ext cx="12192000" cy="659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58" id="375" name="Google Shape;375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19063"/>
            <a:ext cx="12192000" cy="6619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59" id="380" name="Google Shape;380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61925"/>
            <a:ext cx="12192000" cy="653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60" id="385" name="Google Shape;385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" y="0"/>
            <a:ext cx="120777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61" id="390" name="Google Shape;390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34938"/>
            <a:ext cx="12192000" cy="65865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62" id="395" name="Google Shape;395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20663"/>
            <a:ext cx="12192000" cy="641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