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slide" Target="slides/slide17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1524000" y="1041400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6000"/>
              <a:buFont typeface="Cambria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72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525252"/>
                </a:solidFill>
              </a:defRPr>
            </a:lvl1pPr>
            <a:lvl2pPr lvl="1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4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1562100" y="6356350"/>
            <a:ext cx="25527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2324100" y="365125"/>
            <a:ext cx="9029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1562100" y="1825625"/>
            <a:ext cx="9791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54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4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4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4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4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1562100" y="6356350"/>
            <a:ext cx="25527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>
            <a:off x="1241658" y="1709738"/>
            <a:ext cx="10105791" cy="2862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6000"/>
              <a:buFont typeface="Cambria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1241658" y="4589463"/>
            <a:ext cx="10105791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20"/>
              </a:spcBef>
              <a:spcAft>
                <a:spcPts val="0"/>
              </a:spcAft>
              <a:buSzPts val="2400"/>
              <a:buNone/>
              <a:defRPr sz="2400"/>
            </a:lvl1pPr>
            <a:lvl2pPr indent="-228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  <a:defRPr sz="2000"/>
            </a:lvl2pPr>
            <a:lvl3pPr indent="-228600" lvl="2" marL="1371600" algn="l">
              <a:lnSpc>
                <a:spcPct val="90000"/>
              </a:lnSpc>
              <a:spcBef>
                <a:spcPts val="540"/>
              </a:spcBef>
              <a:spcAft>
                <a:spcPts val="0"/>
              </a:spcAft>
              <a:buSzPts val="1800"/>
              <a:buNone/>
              <a:defRPr sz="1800"/>
            </a:lvl3pPr>
            <a:lvl4pPr indent="-228600" lvl="3" marL="182880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1600"/>
              <a:buNone/>
              <a:defRPr sz="1600"/>
            </a:lvl4pPr>
            <a:lvl5pPr indent="-228600" lvl="4" marL="228600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1600"/>
              <a:buNone/>
              <a:defRPr sz="1600"/>
            </a:lvl5pPr>
            <a:lvl6pPr indent="-228600" lvl="5" marL="274320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indent="-228600" lvl="6" marL="320040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indent="-228600" lvl="7" marL="365760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indent="-228600" lvl="8" marL="411480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1562100" y="6356350"/>
            <a:ext cx="25527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2324100" y="365125"/>
            <a:ext cx="9029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" type="body"/>
          </p:nvPr>
        </p:nvSpPr>
        <p:spPr>
          <a:xfrm>
            <a:off x="1569700" y="1825625"/>
            <a:ext cx="475488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90000"/>
              </a:lnSpc>
              <a:spcBef>
                <a:spcPts val="840"/>
              </a:spcBef>
              <a:spcAft>
                <a:spcPts val="0"/>
              </a:spcAft>
              <a:buSzPts val="2800"/>
              <a:buChar char="•"/>
              <a:defRPr sz="2800"/>
            </a:lvl1pPr>
            <a:lvl2pPr indent="-381000" lvl="1" marL="914400" algn="l">
              <a:lnSpc>
                <a:spcPct val="90000"/>
              </a:lnSpc>
              <a:spcBef>
                <a:spcPts val="720"/>
              </a:spcBef>
              <a:spcAft>
                <a:spcPts val="0"/>
              </a:spcAft>
              <a:buSzPts val="2400"/>
              <a:buChar char="•"/>
              <a:defRPr sz="2400"/>
            </a:lvl2pPr>
            <a:lvl3pPr indent="-3556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00"/>
              <a:buChar char="•"/>
              <a:defRPr sz="2000"/>
            </a:lvl3pPr>
            <a:lvl4pPr indent="-342900" lvl="3" marL="1828800" algn="l">
              <a:lnSpc>
                <a:spcPct val="90000"/>
              </a:lnSpc>
              <a:spcBef>
                <a:spcPts val="540"/>
              </a:spcBef>
              <a:spcAft>
                <a:spcPts val="0"/>
              </a:spcAft>
              <a:buSzPts val="1800"/>
              <a:buChar char="•"/>
              <a:defRPr sz="1800"/>
            </a:lvl4pPr>
            <a:lvl5pPr indent="-342900" lvl="4" marL="2286000" algn="l">
              <a:lnSpc>
                <a:spcPct val="90000"/>
              </a:lnSpc>
              <a:spcBef>
                <a:spcPts val="540"/>
              </a:spcBef>
              <a:spcAft>
                <a:spcPts val="0"/>
              </a:spcAft>
              <a:buSzPts val="1800"/>
              <a:buChar char="•"/>
              <a:defRPr sz="1800"/>
            </a:lvl5pPr>
            <a:lvl6pPr indent="-342900" lvl="5" marL="2743200" algn="l">
              <a:lnSpc>
                <a:spcPct val="9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9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9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9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5"/>
          <p:cNvSpPr txBox="1"/>
          <p:nvPr>
            <p:ph idx="2" type="body"/>
          </p:nvPr>
        </p:nvSpPr>
        <p:spPr>
          <a:xfrm>
            <a:off x="6605325" y="1825625"/>
            <a:ext cx="475488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90000"/>
              </a:lnSpc>
              <a:spcBef>
                <a:spcPts val="840"/>
              </a:spcBef>
              <a:spcAft>
                <a:spcPts val="0"/>
              </a:spcAft>
              <a:buSzPts val="2800"/>
              <a:buChar char="•"/>
              <a:defRPr sz="2800"/>
            </a:lvl1pPr>
            <a:lvl2pPr indent="-381000" lvl="1" marL="914400" algn="l">
              <a:lnSpc>
                <a:spcPct val="90000"/>
              </a:lnSpc>
              <a:spcBef>
                <a:spcPts val="720"/>
              </a:spcBef>
              <a:spcAft>
                <a:spcPts val="0"/>
              </a:spcAft>
              <a:buSzPts val="2400"/>
              <a:buChar char="•"/>
              <a:defRPr sz="2400"/>
            </a:lvl2pPr>
            <a:lvl3pPr indent="-3556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00"/>
              <a:buChar char="•"/>
              <a:defRPr sz="2000"/>
            </a:lvl3pPr>
            <a:lvl4pPr indent="-342900" lvl="3" marL="1828800" algn="l">
              <a:lnSpc>
                <a:spcPct val="90000"/>
              </a:lnSpc>
              <a:spcBef>
                <a:spcPts val="540"/>
              </a:spcBef>
              <a:spcAft>
                <a:spcPts val="0"/>
              </a:spcAft>
              <a:buSzPts val="1800"/>
              <a:buChar char="•"/>
              <a:defRPr sz="1800"/>
            </a:lvl4pPr>
            <a:lvl5pPr indent="-342900" lvl="4" marL="2286000" algn="l">
              <a:lnSpc>
                <a:spcPct val="90000"/>
              </a:lnSpc>
              <a:spcBef>
                <a:spcPts val="540"/>
              </a:spcBef>
              <a:spcAft>
                <a:spcPts val="0"/>
              </a:spcAft>
              <a:buSzPts val="1800"/>
              <a:buChar char="•"/>
              <a:defRPr sz="1800"/>
            </a:lvl5pPr>
            <a:lvl6pPr indent="-342900" lvl="5" marL="2743200" algn="l">
              <a:lnSpc>
                <a:spcPct val="9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9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9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9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5"/>
          <p:cNvSpPr txBox="1"/>
          <p:nvPr>
            <p:ph idx="10" type="dt"/>
          </p:nvPr>
        </p:nvSpPr>
        <p:spPr>
          <a:xfrm>
            <a:off x="1562100" y="6356350"/>
            <a:ext cx="25527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1" type="ftr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/>
          <p:nvPr>
            <p:ph type="title"/>
          </p:nvPr>
        </p:nvSpPr>
        <p:spPr>
          <a:xfrm>
            <a:off x="2324100" y="274638"/>
            <a:ext cx="902335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" type="body"/>
          </p:nvPr>
        </p:nvSpPr>
        <p:spPr>
          <a:xfrm>
            <a:off x="1562100" y="1489075"/>
            <a:ext cx="4754880" cy="6413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20"/>
              </a:spcBef>
              <a:spcAft>
                <a:spcPts val="0"/>
              </a:spcAft>
              <a:buSzPts val="2400"/>
              <a:buNone/>
              <a:defRPr b="0" sz="2400">
                <a:solidFill>
                  <a:srgbClr val="525252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4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6"/>
          <p:cNvSpPr txBox="1"/>
          <p:nvPr>
            <p:ph idx="2" type="body"/>
          </p:nvPr>
        </p:nvSpPr>
        <p:spPr>
          <a:xfrm>
            <a:off x="1562100" y="2193925"/>
            <a:ext cx="4754880" cy="3978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720"/>
              </a:spcBef>
              <a:spcAft>
                <a:spcPts val="0"/>
              </a:spcAft>
              <a:buSzPts val="2400"/>
              <a:buChar char="•"/>
              <a:defRPr sz="2400"/>
            </a:lvl1pPr>
            <a:lvl2pPr indent="-355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00"/>
              <a:buChar char="•"/>
              <a:defRPr sz="2000"/>
            </a:lvl2pPr>
            <a:lvl3pPr indent="-342900" lvl="2" marL="1371600" algn="l">
              <a:lnSpc>
                <a:spcPct val="90000"/>
              </a:lnSpc>
              <a:spcBef>
                <a:spcPts val="540"/>
              </a:spcBef>
              <a:spcAft>
                <a:spcPts val="0"/>
              </a:spcAft>
              <a:buSzPts val="1800"/>
              <a:buChar char="•"/>
              <a:defRPr sz="1800"/>
            </a:lvl3pPr>
            <a:lvl4pPr indent="-330200" lvl="3" marL="182880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1600"/>
              <a:buChar char="•"/>
              <a:defRPr sz="1600"/>
            </a:lvl5pPr>
            <a:lvl6pPr indent="-330200" lvl="5" marL="274320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6"/>
          <p:cNvSpPr txBox="1"/>
          <p:nvPr>
            <p:ph idx="3" type="body"/>
          </p:nvPr>
        </p:nvSpPr>
        <p:spPr>
          <a:xfrm>
            <a:off x="6598920" y="1489075"/>
            <a:ext cx="4754880" cy="6413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20"/>
              </a:spcBef>
              <a:spcAft>
                <a:spcPts val="0"/>
              </a:spcAft>
              <a:buSzPts val="2400"/>
              <a:buNone/>
              <a:defRPr b="0" sz="2400">
                <a:solidFill>
                  <a:srgbClr val="525252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4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6"/>
          <p:cNvSpPr txBox="1"/>
          <p:nvPr>
            <p:ph idx="4" type="body"/>
          </p:nvPr>
        </p:nvSpPr>
        <p:spPr>
          <a:xfrm>
            <a:off x="6598920" y="2193925"/>
            <a:ext cx="4754880" cy="3978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720"/>
              </a:spcBef>
              <a:spcAft>
                <a:spcPts val="0"/>
              </a:spcAft>
              <a:buSzPts val="2400"/>
              <a:buChar char="•"/>
              <a:defRPr sz="2400"/>
            </a:lvl1pPr>
            <a:lvl2pPr indent="-355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00"/>
              <a:buChar char="•"/>
              <a:defRPr sz="2000"/>
            </a:lvl2pPr>
            <a:lvl3pPr indent="-342900" lvl="2" marL="1371600" algn="l">
              <a:lnSpc>
                <a:spcPct val="90000"/>
              </a:lnSpc>
              <a:spcBef>
                <a:spcPts val="540"/>
              </a:spcBef>
              <a:spcAft>
                <a:spcPts val="0"/>
              </a:spcAft>
              <a:buSzPts val="1800"/>
              <a:buChar char="•"/>
              <a:defRPr sz="1800"/>
            </a:lvl3pPr>
            <a:lvl4pPr indent="-330200" lvl="3" marL="182880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1600"/>
              <a:buChar char="•"/>
              <a:defRPr sz="1600"/>
            </a:lvl5pPr>
            <a:lvl6pPr indent="-330200" lvl="5" marL="274320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6"/>
          <p:cNvSpPr txBox="1"/>
          <p:nvPr>
            <p:ph idx="10" type="dt"/>
          </p:nvPr>
        </p:nvSpPr>
        <p:spPr>
          <a:xfrm>
            <a:off x="1562100" y="6356350"/>
            <a:ext cx="25527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1" type="ftr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12" type="sldNum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/>
          <p:nvPr>
            <p:ph type="title"/>
          </p:nvPr>
        </p:nvSpPr>
        <p:spPr>
          <a:xfrm>
            <a:off x="2324100" y="365125"/>
            <a:ext cx="9029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0" type="dt"/>
          </p:nvPr>
        </p:nvSpPr>
        <p:spPr>
          <a:xfrm>
            <a:off x="1562100" y="6356350"/>
            <a:ext cx="25527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1" type="ftr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2" type="sldNum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/>
          <p:nvPr>
            <p:ph idx="10" type="dt"/>
          </p:nvPr>
        </p:nvSpPr>
        <p:spPr>
          <a:xfrm>
            <a:off x="1562100" y="6356350"/>
            <a:ext cx="25527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1562100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3200"/>
              <a:buFont typeface="Cambria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5678905" y="987425"/>
            <a:ext cx="5676483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960"/>
              </a:spcBef>
              <a:spcAft>
                <a:spcPts val="0"/>
              </a:spcAft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840"/>
              </a:spcBef>
              <a:spcAft>
                <a:spcPts val="0"/>
              </a:spcAft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720"/>
              </a:spcBef>
              <a:spcAft>
                <a:spcPts val="0"/>
              </a:spcAft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1562100" y="2101850"/>
            <a:ext cx="3932237" cy="375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420"/>
              </a:spcBef>
              <a:spcAft>
                <a:spcPts val="0"/>
              </a:spcAft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1562100" y="6356350"/>
            <a:ext cx="25527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>
  <p:cSld name="Picture with Caption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1562100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3200"/>
              <a:buFont typeface="Cambria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descr="An empty placeholder to add an image. Click on the placeholder and select the image that you wish to add" id="67" name="Google Shape;67;p10"/>
          <p:cNvSpPr/>
          <p:nvPr>
            <p:ph idx="2" type="pic"/>
          </p:nvPr>
        </p:nvSpPr>
        <p:spPr>
          <a:xfrm>
            <a:off x="5678904" y="987425"/>
            <a:ext cx="5678424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1562100" y="2101850"/>
            <a:ext cx="3932237" cy="375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420"/>
              </a:spcBef>
              <a:spcAft>
                <a:spcPts val="0"/>
              </a:spcAft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1562100" y="6356350"/>
            <a:ext cx="25527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2324100" y="365125"/>
            <a:ext cx="9029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4282281" y="-894556"/>
            <a:ext cx="4351338" cy="979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54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4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4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4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4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1562100" y="6356350"/>
            <a:ext cx="25527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2161381" y="-234156"/>
            <a:ext cx="5811838" cy="70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54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4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4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4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4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1562100" y="6356350"/>
            <a:ext cx="25527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Picture with Caption">
  <p:cSld name="1_Picture with Caption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title"/>
          </p:nvPr>
        </p:nvSpPr>
        <p:spPr>
          <a:xfrm>
            <a:off x="1562100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3200"/>
              <a:buFont typeface="Cambria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descr="An empty placeholder to add an image. Click on the placeholder and select the image that you wish to add" id="86" name="Google Shape;86;p13"/>
          <p:cNvSpPr/>
          <p:nvPr>
            <p:ph idx="2" type="pic"/>
          </p:nvPr>
        </p:nvSpPr>
        <p:spPr>
          <a:xfrm>
            <a:off x="5678904" y="987425"/>
            <a:ext cx="5678424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87" name="Google Shape;87;p13"/>
          <p:cNvSpPr txBox="1"/>
          <p:nvPr>
            <p:ph idx="1" type="body"/>
          </p:nvPr>
        </p:nvSpPr>
        <p:spPr>
          <a:xfrm>
            <a:off x="1562100" y="2101850"/>
            <a:ext cx="3932237" cy="375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420"/>
              </a:spcBef>
              <a:spcAft>
                <a:spcPts val="0"/>
              </a:spcAft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88" name="Google Shape;88;p13"/>
          <p:cNvSpPr txBox="1"/>
          <p:nvPr>
            <p:ph idx="10" type="dt"/>
          </p:nvPr>
        </p:nvSpPr>
        <p:spPr>
          <a:xfrm>
            <a:off x="1562100" y="6356350"/>
            <a:ext cx="25527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3"/>
          <p:cNvSpPr txBox="1"/>
          <p:nvPr>
            <p:ph idx="11" type="ftr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3"/>
          <p:cNvSpPr txBox="1"/>
          <p:nvPr>
            <p:ph idx="12" type="sldNum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8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2324100" y="365125"/>
            <a:ext cx="9029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4400"/>
              <a:buFont typeface="Cambria"/>
              <a:buNone/>
              <a:defRPr b="0" i="0" sz="4400" u="none" cap="none" strike="noStrike">
                <a:solidFill>
                  <a:srgbClr val="2E75B5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1562100" y="1825625"/>
            <a:ext cx="9791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84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72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4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4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1562100" y="6356350"/>
            <a:ext cx="25527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1464">
          <p15:clr>
            <a:srgbClr val="F26B43"/>
          </p15:clr>
        </p15:guide>
        <p15:guide id="4" pos="7152">
          <p15:clr>
            <a:srgbClr val="F26B43"/>
          </p15:clr>
        </p15:guide>
        <p15:guide id="5" pos="984">
          <p15:clr>
            <a:srgbClr val="F26B43"/>
          </p15:clr>
        </p15:guide>
        <p15:guide id="6" orient="horz" pos="3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Relationship Id="rId4" Type="http://schemas.openxmlformats.org/officeDocument/2006/relationships/image" Target="../media/image1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 txBox="1"/>
          <p:nvPr>
            <p:ph type="ctrTitle"/>
          </p:nvPr>
        </p:nvSpPr>
        <p:spPr>
          <a:xfrm>
            <a:off x="1524000" y="1041400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6000"/>
              <a:buFont typeface="Cambria"/>
              <a:buNone/>
            </a:pPr>
            <a:r>
              <a:rPr lang="en-US"/>
              <a:t>AWS V/S Azure</a:t>
            </a:r>
            <a:endParaRPr/>
          </a:p>
        </p:txBody>
      </p:sp>
      <p:sp>
        <p:nvSpPr>
          <p:cNvPr id="96" name="Google Shape;96;p1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Presented by Mahesh Kumawat (Sr. Project Manager) Accenture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5"/>
          <p:cNvSpPr txBox="1"/>
          <p:nvPr>
            <p:ph type="title"/>
          </p:nvPr>
        </p:nvSpPr>
        <p:spPr>
          <a:xfrm>
            <a:off x="2324100" y="365125"/>
            <a:ext cx="9029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4400"/>
              <a:buFont typeface="Cambria"/>
              <a:buNone/>
            </a:pPr>
            <a:r>
              <a:rPr lang="en-US"/>
              <a:t>Cloud Players</a:t>
            </a:r>
            <a:endParaRPr/>
          </a:p>
        </p:txBody>
      </p:sp>
      <p:pic>
        <p:nvPicPr>
          <p:cNvPr id="102" name="Google Shape;102;p1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22669" y="1825625"/>
            <a:ext cx="9270562" cy="43513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6"/>
          <p:cNvSpPr txBox="1"/>
          <p:nvPr>
            <p:ph type="title"/>
          </p:nvPr>
        </p:nvSpPr>
        <p:spPr>
          <a:xfrm>
            <a:off x="2324100" y="365125"/>
            <a:ext cx="9029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4400"/>
              <a:buFont typeface="Cambria"/>
              <a:buNone/>
            </a:pPr>
            <a:r>
              <a:rPr lang="en-US"/>
              <a:t>AWS vs Azure</a:t>
            </a:r>
            <a:endParaRPr/>
          </a:p>
        </p:txBody>
      </p:sp>
      <p:sp>
        <p:nvSpPr>
          <p:cNvPr id="108" name="Google Shape;108;p16"/>
          <p:cNvSpPr txBox="1"/>
          <p:nvPr>
            <p:ph idx="1" type="body"/>
          </p:nvPr>
        </p:nvSpPr>
        <p:spPr>
          <a:xfrm>
            <a:off x="1562100" y="1825625"/>
            <a:ext cx="9791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109" name="Google Shape;109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34623" y="1825625"/>
            <a:ext cx="10246653" cy="44901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7"/>
          <p:cNvSpPr txBox="1"/>
          <p:nvPr>
            <p:ph type="title"/>
          </p:nvPr>
        </p:nvSpPr>
        <p:spPr>
          <a:xfrm>
            <a:off x="2324100" y="365125"/>
            <a:ext cx="9029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4400"/>
              <a:buFont typeface="Cambria"/>
              <a:buNone/>
            </a:pPr>
            <a:r>
              <a:rPr lang="en-US"/>
              <a:t>Uptime</a:t>
            </a:r>
            <a:endParaRPr/>
          </a:p>
        </p:txBody>
      </p:sp>
      <p:sp>
        <p:nvSpPr>
          <p:cNvPr id="115" name="Google Shape;115;p17"/>
          <p:cNvSpPr txBox="1"/>
          <p:nvPr>
            <p:ph idx="1" type="body"/>
          </p:nvPr>
        </p:nvSpPr>
        <p:spPr>
          <a:xfrm>
            <a:off x="1562100" y="1825625"/>
            <a:ext cx="9791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116" name="Google Shape;116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540" y="1603749"/>
            <a:ext cx="10658605" cy="47950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8"/>
          <p:cNvSpPr txBox="1"/>
          <p:nvPr>
            <p:ph type="title"/>
          </p:nvPr>
        </p:nvSpPr>
        <p:spPr>
          <a:xfrm>
            <a:off x="2324100" y="365125"/>
            <a:ext cx="9029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4400"/>
              <a:buFont typeface="Cambria"/>
              <a:buNone/>
            </a:pPr>
            <a:r>
              <a:rPr lang="en-US"/>
              <a:t>Pricing</a:t>
            </a:r>
            <a:endParaRPr/>
          </a:p>
        </p:txBody>
      </p:sp>
      <p:sp>
        <p:nvSpPr>
          <p:cNvPr id="122" name="Google Shape;122;p18"/>
          <p:cNvSpPr txBox="1"/>
          <p:nvPr>
            <p:ph idx="1" type="body"/>
          </p:nvPr>
        </p:nvSpPr>
        <p:spPr>
          <a:xfrm>
            <a:off x="1562100" y="1825625"/>
            <a:ext cx="9791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123" name="Google Shape;123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43721" y="1825626"/>
            <a:ext cx="10138679" cy="41908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9"/>
          <p:cNvSpPr txBox="1"/>
          <p:nvPr>
            <p:ph type="title"/>
          </p:nvPr>
        </p:nvSpPr>
        <p:spPr>
          <a:xfrm>
            <a:off x="2324100" y="365125"/>
            <a:ext cx="9029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4400"/>
              <a:buFont typeface="Cambria"/>
              <a:buNone/>
            </a:pPr>
            <a:r>
              <a:rPr lang="en-US"/>
              <a:t>Compute Details</a:t>
            </a:r>
            <a:endParaRPr/>
          </a:p>
        </p:txBody>
      </p:sp>
      <p:sp>
        <p:nvSpPr>
          <p:cNvPr id="129" name="Google Shape;129;p19"/>
          <p:cNvSpPr txBox="1"/>
          <p:nvPr>
            <p:ph idx="1" type="body"/>
          </p:nvPr>
        </p:nvSpPr>
        <p:spPr>
          <a:xfrm>
            <a:off x="1562100" y="1825625"/>
            <a:ext cx="9791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130" name="Google Shape;130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43721" y="1825626"/>
            <a:ext cx="10138679" cy="41908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43721" y="1825626"/>
            <a:ext cx="10138679" cy="41908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0"/>
          <p:cNvSpPr txBox="1"/>
          <p:nvPr>
            <p:ph type="title"/>
          </p:nvPr>
        </p:nvSpPr>
        <p:spPr>
          <a:xfrm>
            <a:off x="2324100" y="365125"/>
            <a:ext cx="9029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4400"/>
              <a:buFont typeface="Cambria"/>
              <a:buNone/>
            </a:pPr>
            <a:r>
              <a:rPr lang="en-US"/>
              <a:t>Cloud Technology</a:t>
            </a:r>
            <a:endParaRPr/>
          </a:p>
        </p:txBody>
      </p:sp>
      <p:sp>
        <p:nvSpPr>
          <p:cNvPr id="137" name="Google Shape;137;p20"/>
          <p:cNvSpPr txBox="1"/>
          <p:nvPr>
            <p:ph idx="1" type="body"/>
          </p:nvPr>
        </p:nvSpPr>
        <p:spPr>
          <a:xfrm>
            <a:off x="1562100" y="1825625"/>
            <a:ext cx="9791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138" name="Google Shape;138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62101" y="1825626"/>
            <a:ext cx="9791700" cy="467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1"/>
          <p:cNvSpPr txBox="1"/>
          <p:nvPr>
            <p:ph type="title"/>
          </p:nvPr>
        </p:nvSpPr>
        <p:spPr>
          <a:xfrm>
            <a:off x="2324100" y="365125"/>
            <a:ext cx="9029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4400"/>
              <a:buFont typeface="Cambria"/>
              <a:buNone/>
            </a:pPr>
            <a:r>
              <a:rPr lang="en-US"/>
              <a:t>AWS vs Azure vs Google Cloud</a:t>
            </a:r>
            <a:endParaRPr/>
          </a:p>
        </p:txBody>
      </p:sp>
      <p:sp>
        <p:nvSpPr>
          <p:cNvPr id="144" name="Google Shape;144;p21"/>
          <p:cNvSpPr txBox="1"/>
          <p:nvPr>
            <p:ph idx="1" type="body"/>
          </p:nvPr>
        </p:nvSpPr>
        <p:spPr>
          <a:xfrm>
            <a:off x="1562100" y="1825625"/>
            <a:ext cx="9791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145" name="Google Shape;145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62100" y="1825625"/>
            <a:ext cx="9670774" cy="4935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2"/>
          <p:cNvSpPr txBox="1"/>
          <p:nvPr>
            <p:ph type="title"/>
          </p:nvPr>
        </p:nvSpPr>
        <p:spPr>
          <a:xfrm>
            <a:off x="2324100" y="365125"/>
            <a:ext cx="9029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4400"/>
              <a:buFont typeface="Cambria"/>
              <a:buNone/>
            </a:pPr>
            <a:r>
              <a:rPr lang="en-US"/>
              <a:t>Cloud Comparision</a:t>
            </a:r>
            <a:endParaRPr/>
          </a:p>
        </p:txBody>
      </p:sp>
      <p:pic>
        <p:nvPicPr>
          <p:cNvPr id="151" name="Google Shape;151;p2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0174" y="1690688"/>
            <a:ext cx="10402956" cy="44815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3"/>
          <p:cNvSpPr txBox="1"/>
          <p:nvPr>
            <p:ph type="title"/>
          </p:nvPr>
        </p:nvSpPr>
        <p:spPr>
          <a:xfrm>
            <a:off x="2324100" y="365125"/>
            <a:ext cx="9029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4400"/>
              <a:buFont typeface="Cambria"/>
              <a:buNone/>
            </a:pPr>
            <a:r>
              <a:rPr lang="en-US"/>
              <a:t>Data Centres</a:t>
            </a:r>
            <a:endParaRPr/>
          </a:p>
        </p:txBody>
      </p:sp>
      <p:sp>
        <p:nvSpPr>
          <p:cNvPr id="157" name="Google Shape;157;p23"/>
          <p:cNvSpPr txBox="1"/>
          <p:nvPr>
            <p:ph idx="1" type="body"/>
          </p:nvPr>
        </p:nvSpPr>
        <p:spPr>
          <a:xfrm>
            <a:off x="1562100" y="1825625"/>
            <a:ext cx="9791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158" name="Google Shape;158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62100" y="1825625"/>
            <a:ext cx="10270435" cy="46159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4"/>
          <p:cNvSpPr txBox="1"/>
          <p:nvPr>
            <p:ph type="title"/>
          </p:nvPr>
        </p:nvSpPr>
        <p:spPr>
          <a:xfrm>
            <a:off x="2324100" y="365125"/>
            <a:ext cx="9029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4400"/>
              <a:buFont typeface="Cambria"/>
              <a:buNone/>
            </a:pPr>
            <a:r>
              <a:rPr lang="en-US"/>
              <a:t>User Interface</a:t>
            </a:r>
            <a:endParaRPr/>
          </a:p>
        </p:txBody>
      </p:sp>
      <p:sp>
        <p:nvSpPr>
          <p:cNvPr id="164" name="Google Shape;164;p24"/>
          <p:cNvSpPr txBox="1"/>
          <p:nvPr>
            <p:ph idx="1" type="body"/>
          </p:nvPr>
        </p:nvSpPr>
        <p:spPr>
          <a:xfrm>
            <a:off x="1562100" y="1825625"/>
            <a:ext cx="9791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165" name="Google Shape;165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1686" y="1680350"/>
            <a:ext cx="9832114" cy="449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5"/>
          <p:cNvSpPr txBox="1"/>
          <p:nvPr>
            <p:ph type="title"/>
          </p:nvPr>
        </p:nvSpPr>
        <p:spPr>
          <a:xfrm>
            <a:off x="2324100" y="365125"/>
            <a:ext cx="9029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4400"/>
              <a:buFont typeface="Cambria"/>
              <a:buNone/>
            </a:pPr>
            <a:r>
              <a:rPr lang="en-US"/>
              <a:t>Compute</a:t>
            </a:r>
            <a:endParaRPr/>
          </a:p>
        </p:txBody>
      </p:sp>
      <p:sp>
        <p:nvSpPr>
          <p:cNvPr id="171" name="Google Shape;171;p25"/>
          <p:cNvSpPr txBox="1"/>
          <p:nvPr>
            <p:ph idx="1" type="body"/>
          </p:nvPr>
        </p:nvSpPr>
        <p:spPr>
          <a:xfrm>
            <a:off x="1562100" y="1825625"/>
            <a:ext cx="9791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172" name="Google Shape;172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62100" y="1825625"/>
            <a:ext cx="10232335" cy="48244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6"/>
          <p:cNvSpPr txBox="1"/>
          <p:nvPr>
            <p:ph type="title"/>
          </p:nvPr>
        </p:nvSpPr>
        <p:spPr>
          <a:xfrm>
            <a:off x="2324100" y="365125"/>
            <a:ext cx="9029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4400"/>
              <a:buFont typeface="Cambria"/>
              <a:buNone/>
            </a:pPr>
            <a:r>
              <a:rPr lang="en-US"/>
              <a:t>Compute</a:t>
            </a:r>
            <a:endParaRPr/>
          </a:p>
        </p:txBody>
      </p:sp>
      <p:sp>
        <p:nvSpPr>
          <p:cNvPr id="178" name="Google Shape;178;p26"/>
          <p:cNvSpPr txBox="1"/>
          <p:nvPr>
            <p:ph idx="1" type="body"/>
          </p:nvPr>
        </p:nvSpPr>
        <p:spPr>
          <a:xfrm>
            <a:off x="1562100" y="1825625"/>
            <a:ext cx="9791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179" name="Google Shape;179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62100" y="1825625"/>
            <a:ext cx="9791700" cy="47165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7"/>
          <p:cNvSpPr txBox="1"/>
          <p:nvPr>
            <p:ph type="title"/>
          </p:nvPr>
        </p:nvSpPr>
        <p:spPr>
          <a:xfrm>
            <a:off x="2324100" y="365125"/>
            <a:ext cx="9029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4400"/>
              <a:buFont typeface="Cambria"/>
              <a:buNone/>
            </a:pPr>
            <a:r>
              <a:rPr lang="en-US"/>
              <a:t>Storage</a:t>
            </a:r>
            <a:endParaRPr/>
          </a:p>
        </p:txBody>
      </p:sp>
      <p:sp>
        <p:nvSpPr>
          <p:cNvPr id="185" name="Google Shape;185;p27"/>
          <p:cNvSpPr txBox="1"/>
          <p:nvPr>
            <p:ph idx="1" type="body"/>
          </p:nvPr>
        </p:nvSpPr>
        <p:spPr>
          <a:xfrm>
            <a:off x="1562100" y="1825625"/>
            <a:ext cx="9791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186" name="Google Shape;186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62100" y="1825625"/>
            <a:ext cx="9791700" cy="46588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8"/>
          <p:cNvSpPr txBox="1"/>
          <p:nvPr>
            <p:ph type="title"/>
          </p:nvPr>
        </p:nvSpPr>
        <p:spPr>
          <a:xfrm>
            <a:off x="2324100" y="365125"/>
            <a:ext cx="9029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4400"/>
              <a:buFont typeface="Cambria"/>
              <a:buNone/>
            </a:pPr>
            <a:r>
              <a:rPr lang="en-US"/>
              <a:t>Troubleshooting and Monitoring</a:t>
            </a:r>
            <a:endParaRPr/>
          </a:p>
        </p:txBody>
      </p:sp>
      <p:sp>
        <p:nvSpPr>
          <p:cNvPr id="192" name="Google Shape;192;p28"/>
          <p:cNvSpPr txBox="1"/>
          <p:nvPr>
            <p:ph idx="1" type="body"/>
          </p:nvPr>
        </p:nvSpPr>
        <p:spPr>
          <a:xfrm>
            <a:off x="1562100" y="1825625"/>
            <a:ext cx="9791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193" name="Google Shape;193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62100" y="1825626"/>
            <a:ext cx="9791700" cy="43513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9"/>
          <p:cNvSpPr txBox="1"/>
          <p:nvPr>
            <p:ph type="title"/>
          </p:nvPr>
        </p:nvSpPr>
        <p:spPr>
          <a:xfrm>
            <a:off x="2324100" y="365125"/>
            <a:ext cx="9029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4400"/>
              <a:buFont typeface="Cambria"/>
              <a:buNone/>
            </a:pPr>
            <a:r>
              <a:rPr lang="en-US"/>
              <a:t>Databases</a:t>
            </a:r>
            <a:endParaRPr/>
          </a:p>
        </p:txBody>
      </p:sp>
      <p:sp>
        <p:nvSpPr>
          <p:cNvPr id="199" name="Google Shape;199;p29"/>
          <p:cNvSpPr txBox="1"/>
          <p:nvPr>
            <p:ph idx="1" type="body"/>
          </p:nvPr>
        </p:nvSpPr>
        <p:spPr>
          <a:xfrm>
            <a:off x="1562100" y="1825625"/>
            <a:ext cx="9791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200" name="Google Shape;200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62100" y="1825625"/>
            <a:ext cx="10481519" cy="43513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0"/>
          <p:cNvSpPr txBox="1"/>
          <p:nvPr>
            <p:ph type="title"/>
          </p:nvPr>
        </p:nvSpPr>
        <p:spPr>
          <a:xfrm>
            <a:off x="2324100" y="365125"/>
            <a:ext cx="9029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4400"/>
              <a:buFont typeface="Cambria"/>
              <a:buNone/>
            </a:pPr>
            <a:r>
              <a:rPr lang="en-US"/>
              <a:t>Job Trends</a:t>
            </a:r>
            <a:endParaRPr/>
          </a:p>
        </p:txBody>
      </p:sp>
      <p:sp>
        <p:nvSpPr>
          <p:cNvPr id="206" name="Google Shape;206;p30"/>
          <p:cNvSpPr txBox="1"/>
          <p:nvPr>
            <p:ph idx="1" type="body"/>
          </p:nvPr>
        </p:nvSpPr>
        <p:spPr>
          <a:xfrm>
            <a:off x="1562100" y="1825625"/>
            <a:ext cx="9791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207" name="Google Shape;207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62100" y="1758156"/>
            <a:ext cx="9791700" cy="4486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loud skipper design templat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