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67.xml"/>
  <Override ContentType="application/vnd.openxmlformats-officedocument.presentationml.notesSlide+xml" PartName="/ppt/notesSlides/notesSlide59.xml"/>
  <Override ContentType="application/vnd.openxmlformats-officedocument.presentationml.notesSlide+xml" PartName="/ppt/notesSlides/notesSlide32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1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50.xml"/>
  <Override ContentType="application/vnd.openxmlformats-officedocument.presentationml.notesSlide+xml" PartName="/ppt/notesSlides/notesSlide100.xml"/>
  <Override ContentType="application/vnd.openxmlformats-officedocument.presentationml.notesSlide+xml" PartName="/ppt/notesSlides/notesSlide42.xml"/>
  <Override ContentType="application/vnd.openxmlformats-officedocument.presentationml.notesSlide+xml" PartName="/ppt/notesSlides/notesSlide85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34.xml"/>
  <Override ContentType="application/vnd.openxmlformats-officedocument.presentationml.notesSlide+xml" PartName="/ppt/notesSlides/notesSlide77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73.xml"/>
  <Override ContentType="application/vnd.openxmlformats-officedocument.presentationml.notesSlide+xml" PartName="/ppt/notesSlides/notesSlide81.xml"/>
  <Override ContentType="application/vnd.openxmlformats-officedocument.presentationml.notesSlide+xml" PartName="/ppt/notesSlides/notesSlide30.xml"/>
  <Override ContentType="application/vnd.openxmlformats-officedocument.presentationml.notesSlide+xml" PartName="/ppt/notesSlides/notesSlide69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39.xml"/>
  <Override ContentType="application/vnd.openxmlformats-officedocument.presentationml.notesSlide+xml" PartName="/ppt/notesSlides/notesSlide93.xml"/>
  <Override ContentType="application/vnd.openxmlformats-officedocument.presentationml.notesSlide+xml" PartName="/ppt/notesSlides/notesSlide87.xml"/>
  <Override ContentType="application/vnd.openxmlformats-officedocument.presentationml.notesSlide+xml" PartName="/ppt/notesSlides/notesSlide57.xml"/>
  <Override ContentType="application/vnd.openxmlformats-officedocument.presentationml.notesSlide+xml" PartName="/ppt/notesSlides/notesSlide44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75.xml"/>
  <Override ContentType="application/vnd.openxmlformats-officedocument.presentationml.notesSlide+xml" PartName="/ppt/notesSlides/notesSlide37.xml"/>
  <Override ContentType="application/vnd.openxmlformats-officedocument.presentationml.notesSlide+xml" PartName="/ppt/notesSlides/notesSlide29.xml"/>
  <Override ContentType="application/vnd.openxmlformats-officedocument.presentationml.notesSlide+xml" PartName="/ppt/notesSlides/notesSlide54.xml"/>
  <Override ContentType="application/vnd.openxmlformats-officedocument.presentationml.notesSlide+xml" PartName="/ppt/notesSlides/notesSlide103.xml"/>
  <Override ContentType="application/vnd.openxmlformats-officedocument.presentationml.notesSlide+xml" PartName="/ppt/notesSlides/notesSlide97.xml"/>
  <Override ContentType="application/vnd.openxmlformats-officedocument.presentationml.notesSlide+xml" PartName="/ppt/notesSlides/notesSlide46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9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63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60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48.xml"/>
  <Override ContentType="application/vnd.openxmlformats-officedocument.presentationml.notesSlide+xml" PartName="/ppt/notesSlides/notesSlide101.xml"/>
  <Override ContentType="application/vnd.openxmlformats-officedocument.presentationml.notesSlide+xml" PartName="/ppt/notesSlides/notesSlide95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5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35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65.xml"/>
  <Override ContentType="application/vnd.openxmlformats-officedocument.presentationml.notesSlide+xml" PartName="/ppt/notesSlides/notesSlide78.xml"/>
  <Override ContentType="application/vnd.openxmlformats-officedocument.presentationml.notesSlide+xml" PartName="/ppt/notesSlides/notesSlide71.xml"/>
  <Override ContentType="application/vnd.openxmlformats-officedocument.presentationml.notesSlide+xml" PartName="/ppt/notesSlides/notesSlide92.xml"/>
  <Override ContentType="application/vnd.openxmlformats-officedocument.presentationml.notesSlide+xml" PartName="/ppt/notesSlides/notesSlide84.xml"/>
  <Override ContentType="application/vnd.openxmlformats-officedocument.presentationml.notesSlide+xml" PartName="/ppt/notesSlides/notesSlide76.xml"/>
  <Override ContentType="application/vnd.openxmlformats-officedocument.presentationml.notesSlide+xml" PartName="/ppt/notesSlides/notesSlide33.xml"/>
  <Override ContentType="application/vnd.openxmlformats-officedocument.presentationml.notesSlide+xml" PartName="/ppt/notesSlides/notesSlide41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68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82.xml"/>
  <Override ContentType="application/vnd.openxmlformats-officedocument.presentationml.notesSlide+xml" PartName="/ppt/notesSlides/notesSlide94.xml"/>
  <Override ContentType="application/vnd.openxmlformats-officedocument.presentationml.notesSlide+xml" PartName="/ppt/notesSlides/notesSlide51.xml"/>
  <Override ContentType="application/vnd.openxmlformats-officedocument.presentationml.notesSlide+xml" PartName="/ppt/notesSlides/notesSlide90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43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86.xml"/>
  <Override ContentType="application/vnd.openxmlformats-officedocument.presentationml.notesSlide+xml" PartName="/ppt/notesSlides/notesSlide99.xml"/>
  <Override ContentType="application/vnd.openxmlformats-officedocument.presentationml.notesSlide+xml" PartName="/ppt/notesSlides/notesSlide56.xml"/>
  <Override ContentType="application/vnd.openxmlformats-officedocument.presentationml.notesSlide+xml" PartName="/ppt/notesSlides/notesSlide31.xml"/>
  <Override ContentType="application/vnd.openxmlformats-officedocument.presentationml.notesSlide+xml" PartName="/ppt/notesSlides/notesSlide80.xml"/>
  <Override ContentType="application/vnd.openxmlformats-officedocument.presentationml.notesSlide+xml" PartName="/ppt/notesSlides/notesSlide61.xml"/>
  <Override ContentType="application/vnd.openxmlformats-officedocument.presentationml.notesSlide+xml" PartName="/ppt/notesSlides/notesSlide74.xml"/>
  <Override ContentType="application/vnd.openxmlformats-officedocument.presentationml.notesSlide+xml" PartName="/ppt/notesSlides/notesSlide58.xml"/>
  <Override ContentType="application/vnd.openxmlformats-officedocument.presentationml.notesSlide+xml" PartName="/ppt/notesSlides/notesSlide27.xml"/>
  <Override ContentType="application/vnd.openxmlformats-officedocument.presentationml.notesSlide+xml" PartName="/ppt/notesSlides/notesSlide88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62.xml"/>
  <Override ContentType="application/vnd.openxmlformats-officedocument.presentationml.notesSlide+xml" PartName="/ppt/notesSlides/notesSlide45.xml"/>
  <Override ContentType="application/vnd.openxmlformats-officedocument.presentationml.notesSlide+xml" PartName="/ppt/notesSlides/notesSlide70.xml"/>
  <Override ContentType="application/vnd.openxmlformats-officedocument.presentationml.notesSlide+xml" PartName="/ppt/notesSlides/notesSlide28.xml"/>
  <Override ContentType="application/vnd.openxmlformats-officedocument.presentationml.notesSlide+xml" PartName="/ppt/notesSlides/notesSlide5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47.xml"/>
  <Override ContentType="application/vnd.openxmlformats-officedocument.presentationml.notesSlide+xml" PartName="/ppt/notesSlides/notesSlide72.xml"/>
  <Override ContentType="application/vnd.openxmlformats-officedocument.presentationml.notesSlide+xml" PartName="/ppt/notesSlides/notesSlide98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38.xml"/>
  <Override ContentType="application/vnd.openxmlformats-officedocument.presentationml.notesSlide+xml" PartName="/ppt/notesSlides/notesSlide64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79.xml"/>
  <Override ContentType="application/vnd.openxmlformats-officedocument.presentationml.notesSlide+xml" PartName="/ppt/notesSlides/notesSlide36.xml"/>
  <Override ContentType="application/vnd.openxmlformats-officedocument.presentationml.notesSlide+xml" PartName="/ppt/notesSlides/notesSlide49.xml"/>
  <Override ContentType="application/vnd.openxmlformats-officedocument.presentationml.notesSlide+xml" PartName="/ppt/notesSlides/notesSlide96.xml"/>
  <Override ContentType="application/vnd.openxmlformats-officedocument.presentationml.notesSlide+xml" PartName="/ppt/notesSlides/notesSlide102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83.xml"/>
  <Override ContentType="application/vnd.openxmlformats-officedocument.presentationml.notesSlide+xml" PartName="/ppt/notesSlides/notesSlide53.xml"/>
  <Override ContentType="application/vnd.openxmlformats-officedocument.presentationml.notesSlide+xml" PartName="/ppt/notesSlides/notesSlide40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66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3.xml"/>
  <Override ContentType="application/vnd.openxmlformats-officedocument.presentationml.slide+xml" PartName="/ppt/slides/slide78.xml"/>
  <Override ContentType="application/vnd.openxmlformats-officedocument.presentationml.slide+xml" PartName="/ppt/slides/slide86.xml"/>
  <Override ContentType="application/vnd.openxmlformats-officedocument.presentationml.slide+xml" PartName="/ppt/slides/slide35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5.xml"/>
  <Override ContentType="application/vnd.openxmlformats-officedocument.presentationml.slide+xml" PartName="/ppt/slides/slide17.xml"/>
  <Override ContentType="application/vnd.openxmlformats-officedocument.presentationml.slide+xml" PartName="/ppt/slides/slide25.xml"/>
  <Override ContentType="application/vnd.openxmlformats-officedocument.presentationml.slide+xml" PartName="/ppt/slides/slide33.xml"/>
  <Override ContentType="application/vnd.openxmlformats-officedocument.presentationml.slide+xml" PartName="/ppt/slides/slide51.xml"/>
  <Override ContentType="application/vnd.openxmlformats-officedocument.presentationml.slide+xml" PartName="/ppt/slides/slide68.xml"/>
  <Override ContentType="application/vnd.openxmlformats-officedocument.presentationml.slide+xml" PartName="/ppt/slides/slide94.xml"/>
  <Override ContentType="application/vnd.openxmlformats-officedocument.presentationml.slide+xml" PartName="/ppt/slides/slide84.xml"/>
  <Override ContentType="application/vnd.openxmlformats-officedocument.presentationml.slide+xml" PartName="/ppt/slides/slide37.xml"/>
  <Override ContentType="application/vnd.openxmlformats-officedocument.presentationml.slide+xml" PartName="/ppt/slides/slide71.xml"/>
  <Override ContentType="application/vnd.openxmlformats-officedocument.presentationml.slide+xml" PartName="/ppt/slides/slide41.xml"/>
  <Override ContentType="application/vnd.openxmlformats-officedocument.presentationml.slide+xml" PartName="/ppt/slides/slide7.xml"/>
  <Override ContentType="application/vnd.openxmlformats-officedocument.presentationml.slide+xml" PartName="/ppt/slides/slide66.xml"/>
  <Override ContentType="application/vnd.openxmlformats-officedocument.presentationml.slide+xml" PartName="/ppt/slides/slide23.xml"/>
  <Override ContentType="application/vnd.openxmlformats-officedocument.presentationml.slide+xml" PartName="/ppt/slides/slide10.xml"/>
  <Override ContentType="application/vnd.openxmlformats-officedocument.presentationml.slide+xml" PartName="/ppt/slides/slide53.xml"/>
  <Override ContentType="application/vnd.openxmlformats-officedocument.presentationml.slide+xml" PartName="/ppt/slides/slide96.xml"/>
  <Override ContentType="application/vnd.openxmlformats-officedocument.presentationml.slide+xml" PartName="/ppt/slides/slide48.xml"/>
  <Override ContentType="application/vnd.openxmlformats-officedocument.presentationml.slide+xml" PartName="/ppt/slides/slide22.xml"/>
  <Override ContentType="application/vnd.openxmlformats-officedocument.presentationml.slide+xml" PartName="/ppt/slides/slide82.xml"/>
  <Override ContentType="application/vnd.openxmlformats-officedocument.presentationml.slide+xml" PartName="/ppt/slides/slide65.xml"/>
  <Override ContentType="application/vnd.openxmlformats-officedocument.presentationml.slide+xml" PartName="/ppt/slides/slide9.xml"/>
  <Override ContentType="application/vnd.openxmlformats-officedocument.presentationml.slide+xml" PartName="/ppt/slides/slide12.xml"/>
  <Override ContentType="application/vnd.openxmlformats-officedocument.presentationml.slide+xml" PartName="/ppt/slides/slide98.xml"/>
  <Override ContentType="application/vnd.openxmlformats-officedocument.presentationml.slide+xml" PartName="/ppt/slides/slide72.xml"/>
  <Override ContentType="application/vnd.openxmlformats-officedocument.presentationml.slide+xml" PartName="/ppt/slides/slide20.xml"/>
  <Override ContentType="application/vnd.openxmlformats-officedocument.presentationml.slide+xml" PartName="/ppt/slides/slide38.xml"/>
  <Override ContentType="application/vnd.openxmlformats-officedocument.presentationml.slide+xml" PartName="/ppt/slides/slide46.xml"/>
  <Override ContentType="application/vnd.openxmlformats-officedocument.presentationml.slide+xml" PartName="/ppt/slides/slide55.xml"/>
  <Override ContentType="application/vnd.openxmlformats-officedocument.presentationml.slide+xml" PartName="/ppt/slides/slide29.xml"/>
  <Override ContentType="application/vnd.openxmlformats-officedocument.presentationml.slide+xml" PartName="/ppt/slides/slide59.xml"/>
  <Override ContentType="application/vnd.openxmlformats-officedocument.presentationml.slide+xml" PartName="/ppt/slides/slide89.xml"/>
  <Override ContentType="application/vnd.openxmlformats-officedocument.presentationml.slide+xml" PartName="/ppt/slides/slide76.xml"/>
  <Override ContentType="application/vnd.openxmlformats-officedocument.presentationml.slide+xml" PartName="/ppt/slides/slide63.xml"/>
  <Override ContentType="application/vnd.openxmlformats-officedocument.presentationml.slide+xml" PartName="/ppt/slides/slide93.xml"/>
  <Override ContentType="application/vnd.openxmlformats-officedocument.presentationml.slide+xml" PartName="/ppt/slides/slide101.xml"/>
  <Override ContentType="application/vnd.openxmlformats-officedocument.presentationml.slide+xml" PartName="/ppt/slides/slide80.xml"/>
  <Override ContentType="application/vnd.openxmlformats-officedocument.presentationml.slide+xml" PartName="/ppt/slides/slide103.xml"/>
  <Override ContentType="application/vnd.openxmlformats-officedocument.presentationml.slide+xml" PartName="/ppt/slides/slide61.xml"/>
  <Override ContentType="application/vnd.openxmlformats-officedocument.presentationml.slide+xml" PartName="/ppt/slides/slide91.xml"/>
  <Override ContentType="application/vnd.openxmlformats-officedocument.presentationml.slide+xml" PartName="/ppt/slides/slide31.xml"/>
  <Override ContentType="application/vnd.openxmlformats-officedocument.presentationml.slide+xml" PartName="/ppt/slides/slide87.xml"/>
  <Override ContentType="application/vnd.openxmlformats-officedocument.presentationml.slide+xml" PartName="/ppt/slides/slide74.xml"/>
  <Override ContentType="application/vnd.openxmlformats-officedocument.presentationml.slide+xml" PartName="/ppt/slides/slide27.xml"/>
  <Override ContentType="application/vnd.openxmlformats-officedocument.presentationml.slide+xml" PartName="/ppt/slides/slide57.xml"/>
  <Override ContentType="application/vnd.openxmlformats-officedocument.presentationml.slide+xml" PartName="/ppt/slides/slide2.xml"/>
  <Override ContentType="application/vnd.openxmlformats-officedocument.presentationml.slide+xml" PartName="/ppt/slides/slide44.xml"/>
  <Override ContentType="application/vnd.openxmlformats-officedocument.presentationml.slide+xml" PartName="/ppt/slides/slide14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60.xml"/>
  <Override ContentType="application/vnd.openxmlformats-officedocument.presentationml.slide+xml" PartName="/ppt/slides/slide52.xml"/>
  <Override ContentType="application/vnd.openxmlformats-officedocument.presentationml.slide+xml" PartName="/ppt/slides/slide26.xml"/>
  <Override ContentType="application/vnd.openxmlformats-officedocument.presentationml.slide+xml" PartName="/ppt/slides/slide95.xml"/>
  <Override ContentType="application/vnd.openxmlformats-officedocument.presentationml.slide+xml" PartName="/ppt/slides/slide69.xml"/>
  <Override ContentType="application/vnd.openxmlformats-officedocument.presentationml.slide+xml" PartName="/ppt/slides/slide85.xml"/>
  <Override ContentType="application/vnd.openxmlformats-officedocument.presentationml.slide+xml" PartName="/ppt/slides/slide42.xml"/>
  <Override ContentType="application/vnd.openxmlformats-officedocument.presentationml.slide+xml" PartName="/ppt/slides/slide50.xml"/>
  <Override ContentType="application/vnd.openxmlformats-officedocument.presentationml.slide+xml" PartName="/ppt/slides/slide77.xml"/>
  <Override ContentType="application/vnd.openxmlformats-officedocument.presentationml.slide+xml" PartName="/ppt/slides/slide34.xml"/>
  <Override ContentType="application/vnd.openxmlformats-officedocument.presentationml.slide+xml" PartName="/ppt/slides/slide16.xml"/>
  <Override ContentType="application/vnd.openxmlformats-officedocument.presentationml.slide+xml" PartName="/ppt/slides/slide24.xml"/>
  <Override ContentType="application/vnd.openxmlformats-officedocument.presentationml.slide+xml" PartName="/ppt/slides/slide97.xml"/>
  <Override ContentType="application/vnd.openxmlformats-officedocument.presentationml.slide+xml" PartName="/ppt/slides/slide11.xml"/>
  <Override ContentType="application/vnd.openxmlformats-officedocument.presentationml.slide+xml" PartName="/ppt/slides/slide67.xml"/>
  <Override ContentType="application/vnd.openxmlformats-officedocument.presentationml.slide+xml" PartName="/ppt/slides/slide54.xml"/>
  <Override ContentType="application/vnd.openxmlformats-officedocument.presentationml.slide+xml" PartName="/ppt/slides/slide36.xml"/>
  <Override ContentType="application/vnd.openxmlformats-officedocument.presentationml.slide+xml" PartName="/ppt/slides/slide79.xml"/>
  <Override ContentType="application/vnd.openxmlformats-officedocument.presentationml.slide+xml" PartName="/ppt/slides/slide49.xml"/>
  <Override ContentType="application/vnd.openxmlformats-officedocument.presentationml.slide+xml" PartName="/ppt/slides/slide83.xml"/>
  <Override ContentType="application/vnd.openxmlformats-officedocument.presentationml.slide+xml" PartName="/ppt/slides/slide70.xml"/>
  <Override ContentType="application/vnd.openxmlformats-officedocument.presentationml.slide+xml" PartName="/ppt/slides/slide6.xml"/>
  <Override ContentType="application/vnd.openxmlformats-officedocument.presentationml.slide+xml" PartName="/ppt/slides/slide40.xml"/>
  <Override ContentType="application/vnd.openxmlformats-officedocument.presentationml.slide+xml" PartName="/ppt/slides/slide73.xml"/>
  <Override ContentType="application/vnd.openxmlformats-officedocument.presentationml.slide+xml" PartName="/ppt/slides/slide30.xml"/>
  <Override ContentType="application/vnd.openxmlformats-officedocument.presentationml.slide+xml" PartName="/ppt/slides/slide99.xml"/>
  <Override ContentType="application/vnd.openxmlformats-officedocument.presentationml.slide+xml" PartName="/ppt/slides/slide39.xml"/>
  <Override ContentType="application/vnd.openxmlformats-officedocument.presentationml.slide+xml" PartName="/ppt/slides/slide13.xml"/>
  <Override ContentType="application/vnd.openxmlformats-officedocument.presentationml.slide+xml" PartName="/ppt/slides/slide56.xml"/>
  <Override ContentType="application/vnd.openxmlformats-officedocument.presentationml.slide+xml" PartName="/ppt/slides/slide47.xml"/>
  <Override ContentType="application/vnd.openxmlformats-officedocument.presentationml.slide+xml" PartName="/ppt/slides/slide21.xml"/>
  <Override ContentType="application/vnd.openxmlformats-officedocument.presentationml.slide+xml" PartName="/ppt/slides/slide100.xml"/>
  <Override ContentType="application/vnd.openxmlformats-officedocument.presentationml.slide+xml" PartName="/ppt/slides/slide64.xml"/>
  <Override ContentType="application/vnd.openxmlformats-officedocument.presentationml.slide+xml" PartName="/ppt/slides/slide81.xml"/>
  <Override ContentType="application/vnd.openxmlformats-officedocument.presentationml.slide+xml" PartName="/ppt/slides/slide90.xml"/>
  <Override ContentType="application/vnd.openxmlformats-officedocument.presentationml.slide+xml" PartName="/ppt/slides/slide8.xml"/>
  <Override ContentType="application/vnd.openxmlformats-officedocument.presentationml.slide+xml" PartName="/ppt/slides/slide32.xml"/>
  <Override ContentType="application/vnd.openxmlformats-officedocument.presentationml.slide+xml" PartName="/ppt/slides/slide62.xml"/>
  <Override ContentType="application/vnd.openxmlformats-officedocument.presentationml.slide+xml" PartName="/ppt/slides/slide75.xml"/>
  <Override ContentType="application/vnd.openxmlformats-officedocument.presentationml.slide+xml" PartName="/ppt/slides/slide1.xml"/>
  <Override ContentType="application/vnd.openxmlformats-officedocument.presentationml.slide+xml" PartName="/ppt/slides/slide58.xml"/>
  <Override ContentType="application/vnd.openxmlformats-officedocument.presentationml.slide+xml" PartName="/ppt/slides/slide45.xml"/>
  <Override ContentType="application/vnd.openxmlformats-officedocument.presentationml.slide+xml" PartName="/ppt/slides/slide28.xml"/>
  <Override ContentType="application/vnd.openxmlformats-officedocument.presentationml.slide+xml" PartName="/ppt/slides/slide15.xml"/>
  <Override ContentType="application/vnd.openxmlformats-officedocument.presentationml.slide+xml" PartName="/ppt/slides/slide88.xml"/>
  <Override ContentType="application/vnd.openxmlformats-officedocument.presentationml.slide+xml" PartName="/ppt/slides/slide92.xml"/>
  <Override ContentType="application/vnd.openxmlformats-officedocument.presentationml.slide+xml" PartName="/ppt/slides/slide102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60" r:id="rId3"/>
    <p:sldMasterId id="2147483661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0" r:id="rId30"/>
    <p:sldId id="281" r:id="rId31"/>
    <p:sldId id="282" r:id="rId32"/>
    <p:sldId id="283" r:id="rId33"/>
    <p:sldId id="284" r:id="rId34"/>
    <p:sldId id="285" r:id="rId35"/>
    <p:sldId id="286" r:id="rId36"/>
    <p:sldId id="287" r:id="rId37"/>
    <p:sldId id="288" r:id="rId38"/>
    <p:sldId id="289" r:id="rId39"/>
    <p:sldId id="290" r:id="rId40"/>
    <p:sldId id="291" r:id="rId41"/>
    <p:sldId id="292" r:id="rId42"/>
    <p:sldId id="293" r:id="rId43"/>
    <p:sldId id="294" r:id="rId44"/>
    <p:sldId id="295" r:id="rId45"/>
    <p:sldId id="296" r:id="rId46"/>
    <p:sldId id="297" r:id="rId47"/>
    <p:sldId id="298" r:id="rId48"/>
    <p:sldId id="299" r:id="rId49"/>
    <p:sldId id="300" r:id="rId50"/>
    <p:sldId id="301" r:id="rId51"/>
    <p:sldId id="302" r:id="rId52"/>
    <p:sldId id="303" r:id="rId53"/>
    <p:sldId id="304" r:id="rId54"/>
    <p:sldId id="305" r:id="rId55"/>
    <p:sldId id="306" r:id="rId56"/>
    <p:sldId id="307" r:id="rId57"/>
    <p:sldId id="308" r:id="rId58"/>
    <p:sldId id="309" r:id="rId59"/>
    <p:sldId id="310" r:id="rId60"/>
    <p:sldId id="311" r:id="rId61"/>
    <p:sldId id="312" r:id="rId62"/>
    <p:sldId id="313" r:id="rId63"/>
    <p:sldId id="314" r:id="rId64"/>
    <p:sldId id="315" r:id="rId65"/>
    <p:sldId id="316" r:id="rId66"/>
    <p:sldId id="317" r:id="rId67"/>
    <p:sldId id="318" r:id="rId68"/>
    <p:sldId id="319" r:id="rId69"/>
    <p:sldId id="320" r:id="rId70"/>
    <p:sldId id="321" r:id="rId71"/>
    <p:sldId id="322" r:id="rId72"/>
    <p:sldId id="323" r:id="rId73"/>
    <p:sldId id="324" r:id="rId74"/>
    <p:sldId id="325" r:id="rId75"/>
    <p:sldId id="326" r:id="rId76"/>
    <p:sldId id="327" r:id="rId77"/>
    <p:sldId id="328" r:id="rId78"/>
    <p:sldId id="329" r:id="rId79"/>
    <p:sldId id="330" r:id="rId80"/>
    <p:sldId id="331" r:id="rId81"/>
    <p:sldId id="332" r:id="rId82"/>
    <p:sldId id="333" r:id="rId83"/>
    <p:sldId id="334" r:id="rId84"/>
    <p:sldId id="335" r:id="rId85"/>
    <p:sldId id="336" r:id="rId86"/>
    <p:sldId id="337" r:id="rId87"/>
    <p:sldId id="338" r:id="rId88"/>
    <p:sldId id="339" r:id="rId89"/>
    <p:sldId id="340" r:id="rId90"/>
    <p:sldId id="341" r:id="rId91"/>
    <p:sldId id="342" r:id="rId92"/>
    <p:sldId id="343" r:id="rId93"/>
    <p:sldId id="344" r:id="rId94"/>
    <p:sldId id="345" r:id="rId95"/>
    <p:sldId id="346" r:id="rId96"/>
    <p:sldId id="347" r:id="rId97"/>
    <p:sldId id="348" r:id="rId98"/>
    <p:sldId id="349" r:id="rId99"/>
    <p:sldId id="350" r:id="rId100"/>
    <p:sldId id="351" r:id="rId101"/>
    <p:sldId id="352" r:id="rId102"/>
    <p:sldId id="353" r:id="rId103"/>
    <p:sldId id="354" r:id="rId104"/>
    <p:sldId id="355" r:id="rId105"/>
    <p:sldId id="356" r:id="rId106"/>
    <p:sldId id="357" r:id="rId107"/>
    <p:sldId id="358" r:id="rId108"/>
  </p:sldIdLst>
  <p:sldSz cy="6858000" cx="12192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slide" Target="slides/slide35.xml"/><Relationship Id="rId42" Type="http://schemas.openxmlformats.org/officeDocument/2006/relationships/slide" Target="slides/slide37.xml"/><Relationship Id="rId41" Type="http://schemas.openxmlformats.org/officeDocument/2006/relationships/slide" Target="slides/slide36.xml"/><Relationship Id="rId44" Type="http://schemas.openxmlformats.org/officeDocument/2006/relationships/slide" Target="slides/slide39.xml"/><Relationship Id="rId43" Type="http://schemas.openxmlformats.org/officeDocument/2006/relationships/slide" Target="slides/slide38.xml"/><Relationship Id="rId46" Type="http://schemas.openxmlformats.org/officeDocument/2006/relationships/slide" Target="slides/slide41.xml"/><Relationship Id="rId45" Type="http://schemas.openxmlformats.org/officeDocument/2006/relationships/slide" Target="slides/slide40.xml"/><Relationship Id="rId107" Type="http://schemas.openxmlformats.org/officeDocument/2006/relationships/slide" Target="slides/slide102.xml"/><Relationship Id="rId106" Type="http://schemas.openxmlformats.org/officeDocument/2006/relationships/slide" Target="slides/slide101.xml"/><Relationship Id="rId105" Type="http://schemas.openxmlformats.org/officeDocument/2006/relationships/slide" Target="slides/slide100.xml"/><Relationship Id="rId104" Type="http://schemas.openxmlformats.org/officeDocument/2006/relationships/slide" Target="slides/slide99.xml"/><Relationship Id="rId108" Type="http://schemas.openxmlformats.org/officeDocument/2006/relationships/slide" Target="slides/slide103.xml"/><Relationship Id="rId48" Type="http://schemas.openxmlformats.org/officeDocument/2006/relationships/slide" Target="slides/slide43.xml"/><Relationship Id="rId47" Type="http://schemas.openxmlformats.org/officeDocument/2006/relationships/slide" Target="slides/slide42.xml"/><Relationship Id="rId49" Type="http://schemas.openxmlformats.org/officeDocument/2006/relationships/slide" Target="slides/slide44.xml"/><Relationship Id="rId103" Type="http://schemas.openxmlformats.org/officeDocument/2006/relationships/slide" Target="slides/slide98.xml"/><Relationship Id="rId102" Type="http://schemas.openxmlformats.org/officeDocument/2006/relationships/slide" Target="slides/slide97.xml"/><Relationship Id="rId101" Type="http://schemas.openxmlformats.org/officeDocument/2006/relationships/slide" Target="slides/slide96.xml"/><Relationship Id="rId100" Type="http://schemas.openxmlformats.org/officeDocument/2006/relationships/slide" Target="slides/slide95.xml"/><Relationship Id="rId31" Type="http://schemas.openxmlformats.org/officeDocument/2006/relationships/slide" Target="slides/slide26.xml"/><Relationship Id="rId30" Type="http://schemas.openxmlformats.org/officeDocument/2006/relationships/slide" Target="slides/slide25.xml"/><Relationship Id="rId33" Type="http://schemas.openxmlformats.org/officeDocument/2006/relationships/slide" Target="slides/slide28.xml"/><Relationship Id="rId32" Type="http://schemas.openxmlformats.org/officeDocument/2006/relationships/slide" Target="slides/slide27.xml"/><Relationship Id="rId35" Type="http://schemas.openxmlformats.org/officeDocument/2006/relationships/slide" Target="slides/slide30.xml"/><Relationship Id="rId34" Type="http://schemas.openxmlformats.org/officeDocument/2006/relationships/slide" Target="slides/slide29.xml"/><Relationship Id="rId37" Type="http://schemas.openxmlformats.org/officeDocument/2006/relationships/slide" Target="slides/slide32.xml"/><Relationship Id="rId36" Type="http://schemas.openxmlformats.org/officeDocument/2006/relationships/slide" Target="slides/slide31.xml"/><Relationship Id="rId39" Type="http://schemas.openxmlformats.org/officeDocument/2006/relationships/slide" Target="slides/slide34.xml"/><Relationship Id="rId38" Type="http://schemas.openxmlformats.org/officeDocument/2006/relationships/slide" Target="slides/slide33.xml"/><Relationship Id="rId20" Type="http://schemas.openxmlformats.org/officeDocument/2006/relationships/slide" Target="slides/slide15.xml"/><Relationship Id="rId22" Type="http://schemas.openxmlformats.org/officeDocument/2006/relationships/slide" Target="slides/slide17.xml"/><Relationship Id="rId21" Type="http://schemas.openxmlformats.org/officeDocument/2006/relationships/slide" Target="slides/slide16.xml"/><Relationship Id="rId24" Type="http://schemas.openxmlformats.org/officeDocument/2006/relationships/slide" Target="slides/slide19.xml"/><Relationship Id="rId23" Type="http://schemas.openxmlformats.org/officeDocument/2006/relationships/slide" Target="slides/slide18.xml"/><Relationship Id="rId26" Type="http://schemas.openxmlformats.org/officeDocument/2006/relationships/slide" Target="slides/slide21.xml"/><Relationship Id="rId25" Type="http://schemas.openxmlformats.org/officeDocument/2006/relationships/slide" Target="slides/slide20.xml"/><Relationship Id="rId28" Type="http://schemas.openxmlformats.org/officeDocument/2006/relationships/slide" Target="slides/slide23.xml"/><Relationship Id="rId27" Type="http://schemas.openxmlformats.org/officeDocument/2006/relationships/slide" Target="slides/slide22.xml"/><Relationship Id="rId29" Type="http://schemas.openxmlformats.org/officeDocument/2006/relationships/slide" Target="slides/slide24.xml"/><Relationship Id="rId95" Type="http://schemas.openxmlformats.org/officeDocument/2006/relationships/slide" Target="slides/slide90.xml"/><Relationship Id="rId94" Type="http://schemas.openxmlformats.org/officeDocument/2006/relationships/slide" Target="slides/slide89.xml"/><Relationship Id="rId97" Type="http://schemas.openxmlformats.org/officeDocument/2006/relationships/slide" Target="slides/slide92.xml"/><Relationship Id="rId96" Type="http://schemas.openxmlformats.org/officeDocument/2006/relationships/slide" Target="slides/slide91.xml"/><Relationship Id="rId11" Type="http://schemas.openxmlformats.org/officeDocument/2006/relationships/slide" Target="slides/slide6.xml"/><Relationship Id="rId99" Type="http://schemas.openxmlformats.org/officeDocument/2006/relationships/slide" Target="slides/slide94.xml"/><Relationship Id="rId10" Type="http://schemas.openxmlformats.org/officeDocument/2006/relationships/slide" Target="slides/slide5.xml"/><Relationship Id="rId98" Type="http://schemas.openxmlformats.org/officeDocument/2006/relationships/slide" Target="slides/slide93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91" Type="http://schemas.openxmlformats.org/officeDocument/2006/relationships/slide" Target="slides/slide86.xml"/><Relationship Id="rId90" Type="http://schemas.openxmlformats.org/officeDocument/2006/relationships/slide" Target="slides/slide85.xml"/><Relationship Id="rId93" Type="http://schemas.openxmlformats.org/officeDocument/2006/relationships/slide" Target="slides/slide88.xml"/><Relationship Id="rId92" Type="http://schemas.openxmlformats.org/officeDocument/2006/relationships/slide" Target="slides/slide87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19" Type="http://schemas.openxmlformats.org/officeDocument/2006/relationships/slide" Target="slides/slide14.xml"/><Relationship Id="rId18" Type="http://schemas.openxmlformats.org/officeDocument/2006/relationships/slide" Target="slides/slide13.xml"/><Relationship Id="rId84" Type="http://schemas.openxmlformats.org/officeDocument/2006/relationships/slide" Target="slides/slide79.xml"/><Relationship Id="rId83" Type="http://schemas.openxmlformats.org/officeDocument/2006/relationships/slide" Target="slides/slide78.xml"/><Relationship Id="rId86" Type="http://schemas.openxmlformats.org/officeDocument/2006/relationships/slide" Target="slides/slide81.xml"/><Relationship Id="rId85" Type="http://schemas.openxmlformats.org/officeDocument/2006/relationships/slide" Target="slides/slide80.xml"/><Relationship Id="rId88" Type="http://schemas.openxmlformats.org/officeDocument/2006/relationships/slide" Target="slides/slide83.xml"/><Relationship Id="rId87" Type="http://schemas.openxmlformats.org/officeDocument/2006/relationships/slide" Target="slides/slide82.xml"/><Relationship Id="rId89" Type="http://schemas.openxmlformats.org/officeDocument/2006/relationships/slide" Target="slides/slide84.xml"/><Relationship Id="rId80" Type="http://schemas.openxmlformats.org/officeDocument/2006/relationships/slide" Target="slides/slide75.xml"/><Relationship Id="rId82" Type="http://schemas.openxmlformats.org/officeDocument/2006/relationships/slide" Target="slides/slide77.xml"/><Relationship Id="rId81" Type="http://schemas.openxmlformats.org/officeDocument/2006/relationships/slide" Target="slides/slide76.xml"/><Relationship Id="rId1" Type="http://schemas.openxmlformats.org/officeDocument/2006/relationships/theme" Target="theme/theme1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slideMaster" Target="slideMasters/slideMaster2.xml"/><Relationship Id="rId9" Type="http://schemas.openxmlformats.org/officeDocument/2006/relationships/slide" Target="slides/slide4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73" Type="http://schemas.openxmlformats.org/officeDocument/2006/relationships/slide" Target="slides/slide68.xml"/><Relationship Id="rId72" Type="http://schemas.openxmlformats.org/officeDocument/2006/relationships/slide" Target="slides/slide67.xml"/><Relationship Id="rId75" Type="http://schemas.openxmlformats.org/officeDocument/2006/relationships/slide" Target="slides/slide70.xml"/><Relationship Id="rId74" Type="http://schemas.openxmlformats.org/officeDocument/2006/relationships/slide" Target="slides/slide69.xml"/><Relationship Id="rId77" Type="http://schemas.openxmlformats.org/officeDocument/2006/relationships/slide" Target="slides/slide72.xml"/><Relationship Id="rId76" Type="http://schemas.openxmlformats.org/officeDocument/2006/relationships/slide" Target="slides/slide71.xml"/><Relationship Id="rId79" Type="http://schemas.openxmlformats.org/officeDocument/2006/relationships/slide" Target="slides/slide74.xml"/><Relationship Id="rId78" Type="http://schemas.openxmlformats.org/officeDocument/2006/relationships/slide" Target="slides/slide73.xml"/><Relationship Id="rId71" Type="http://schemas.openxmlformats.org/officeDocument/2006/relationships/slide" Target="slides/slide66.xml"/><Relationship Id="rId70" Type="http://schemas.openxmlformats.org/officeDocument/2006/relationships/slide" Target="slides/slide65.xml"/><Relationship Id="rId62" Type="http://schemas.openxmlformats.org/officeDocument/2006/relationships/slide" Target="slides/slide57.xml"/><Relationship Id="rId61" Type="http://schemas.openxmlformats.org/officeDocument/2006/relationships/slide" Target="slides/slide56.xml"/><Relationship Id="rId64" Type="http://schemas.openxmlformats.org/officeDocument/2006/relationships/slide" Target="slides/slide59.xml"/><Relationship Id="rId63" Type="http://schemas.openxmlformats.org/officeDocument/2006/relationships/slide" Target="slides/slide58.xml"/><Relationship Id="rId66" Type="http://schemas.openxmlformats.org/officeDocument/2006/relationships/slide" Target="slides/slide61.xml"/><Relationship Id="rId65" Type="http://schemas.openxmlformats.org/officeDocument/2006/relationships/slide" Target="slides/slide60.xml"/><Relationship Id="rId68" Type="http://schemas.openxmlformats.org/officeDocument/2006/relationships/slide" Target="slides/slide63.xml"/><Relationship Id="rId67" Type="http://schemas.openxmlformats.org/officeDocument/2006/relationships/slide" Target="slides/slide62.xml"/><Relationship Id="rId60" Type="http://schemas.openxmlformats.org/officeDocument/2006/relationships/slide" Target="slides/slide55.xml"/><Relationship Id="rId69" Type="http://schemas.openxmlformats.org/officeDocument/2006/relationships/slide" Target="slides/slide64.xml"/><Relationship Id="rId51" Type="http://schemas.openxmlformats.org/officeDocument/2006/relationships/slide" Target="slides/slide46.xml"/><Relationship Id="rId50" Type="http://schemas.openxmlformats.org/officeDocument/2006/relationships/slide" Target="slides/slide45.xml"/><Relationship Id="rId53" Type="http://schemas.openxmlformats.org/officeDocument/2006/relationships/slide" Target="slides/slide48.xml"/><Relationship Id="rId52" Type="http://schemas.openxmlformats.org/officeDocument/2006/relationships/slide" Target="slides/slide47.xml"/><Relationship Id="rId55" Type="http://schemas.openxmlformats.org/officeDocument/2006/relationships/slide" Target="slides/slide50.xml"/><Relationship Id="rId54" Type="http://schemas.openxmlformats.org/officeDocument/2006/relationships/slide" Target="slides/slide49.xml"/><Relationship Id="rId57" Type="http://schemas.openxmlformats.org/officeDocument/2006/relationships/slide" Target="slides/slide52.xml"/><Relationship Id="rId56" Type="http://schemas.openxmlformats.org/officeDocument/2006/relationships/slide" Target="slides/slide51.xml"/><Relationship Id="rId59" Type="http://schemas.openxmlformats.org/officeDocument/2006/relationships/slide" Target="slides/slide54.xml"/><Relationship Id="rId58" Type="http://schemas.openxmlformats.org/officeDocument/2006/relationships/slide" Target="slides/slide5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2" name="Google Shape;92;p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3" name="Google Shape;103;p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3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5" name="Google Shape;115;p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5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7" name="Google Shape;127;p4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7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9" name="Google Shape;139;p5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9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p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1" name="Google Shape;151;p6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p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3" name="Google Shape;163;p7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3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p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5" name="Google Shape;175;p8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5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p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7" name="Google Shape;187;p9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7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p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9" name="Google Shape;199;p10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9" name="Shape 2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Google Shape;210;p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1" name="Google Shape;211;p1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1" name="Shape 2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" name="Google Shape;222;p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3" name="Google Shape;223;p1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3" name="Shape 2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" name="Google Shape;234;p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5" name="Google Shape;235;p1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5" name="Shape 2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" name="Google Shape;246;p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7" name="Google Shape;247;p14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7" name="Shape 2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8" name="Google Shape;258;p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9" name="Google Shape;259;p15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9" name="Shape 2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0" name="Google Shape;270;p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1" name="Google Shape;271;p16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0" name="Shape 2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1" name="Google Shape;281;p1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2" name="Google Shape;282;p17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2" name="Shape 2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3" name="Google Shape;293;p1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4" name="Google Shape;294;p18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4" name="Shape 3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5" name="Google Shape;305;p1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6" name="Google Shape;306;p19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6" name="Shape 3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" name="Google Shape;317;p2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18" name="Google Shape;318;p20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8" name="Shape 3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9" name="Google Shape;329;p2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0" name="Google Shape;330;p2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40" name="Shape 3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1" name="Google Shape;341;p2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42" name="Google Shape;342;p2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52" name="Shape 3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3" name="Google Shape;353;p2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54" name="Google Shape;354;p2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64" name="Shape 3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5" name="Google Shape;365;p2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66" name="Google Shape;366;p24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76" name="Shape 3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7" name="Google Shape;377;p2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8" name="Google Shape;378;p25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88" name="Shape 3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" name="Google Shape;389;p2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90" name="Google Shape;390;p26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00" name="Shape 4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1" name="Google Shape;401;p2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02" name="Google Shape;402;p27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12" name="Shape 4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3" name="Google Shape;413;p2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14" name="Google Shape;414;p28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24" name="Shape 4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5" name="Google Shape;425;p2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26" name="Google Shape;426;p29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36" name="Shape 4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7" name="Google Shape;437;p3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38" name="Google Shape;438;p30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48" name="Shape 4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9" name="Google Shape;449;p3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50" name="Google Shape;450;p3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60" name="Shape 4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1" name="Google Shape;461;p3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62" name="Google Shape;462;p3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72" name="Shape 4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3" name="Google Shape;473;p3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74" name="Google Shape;474;p3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84" name="Shape 4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5" name="Google Shape;485;p3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86" name="Google Shape;486;p34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96" name="Shape 4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7" name="Google Shape;497;p3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98" name="Google Shape;498;p35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8" name="Shape 5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9" name="Google Shape;509;p3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10" name="Google Shape;510;p36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20" name="Shape 5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1" name="Google Shape;521;p3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22" name="Google Shape;522;p37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32" name="Shape 5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3" name="Google Shape;533;p3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34" name="Google Shape;534;p38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44" name="Shape 5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5" name="Google Shape;545;p3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46" name="Google Shape;546;p39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56" name="Shape 5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7" name="Google Shape;557;p4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58" name="Google Shape;558;p40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68" name="Shape 5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9" name="Google Shape;569;p4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70" name="Google Shape;570;p4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80" name="Shape 5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1" name="Google Shape;581;p4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82" name="Google Shape;582;p4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92" name="Shape 5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" name="Google Shape;593;p4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94" name="Google Shape;594;p4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04" name="Shape 6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5" name="Google Shape;605;p4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06" name="Google Shape;606;p44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16" name="Shape 6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7" name="Google Shape;617;p4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18" name="Google Shape;618;p45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28" name="Shape 6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9" name="Google Shape;629;p4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30" name="Google Shape;630;p46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40" name="Shape 6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1" name="Google Shape;641;p4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42" name="Google Shape;642;p47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52" name="Shape 6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3" name="Google Shape;653;p4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54" name="Google Shape;654;p48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64" name="Shape 6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" name="Google Shape;665;p4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66" name="Google Shape;666;p49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76" name="Shape 6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7" name="Google Shape;677;p5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78" name="Google Shape;678;p50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88" name="Shape 6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9" name="Google Shape;689;p5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90" name="Google Shape;690;p5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00" name="Shape 7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1" name="Google Shape;701;p5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02" name="Google Shape;702;p5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12" name="Shape 7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3" name="Google Shape;713;p5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14" name="Google Shape;714;p5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24" name="Shape 7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5" name="Google Shape;725;p5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26" name="Google Shape;726;p54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36" name="Shape 7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" name="Google Shape;737;p5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38" name="Google Shape;738;p55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48" name="Shape 7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9" name="Google Shape;749;p5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50" name="Google Shape;750;p56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60" name="Shape 7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1" name="Google Shape;761;p5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62" name="Google Shape;762;p57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72" name="Shape 7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3" name="Google Shape;773;p5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74" name="Google Shape;774;p58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84" name="Shape 7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5" name="Google Shape;785;p5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86" name="Google Shape;786;p59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96" name="Shape 7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7" name="Google Shape;797;p6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98" name="Google Shape;798;p60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8" name="Shape 8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9" name="Google Shape;809;p6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10" name="Google Shape;810;p6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20" name="Shape 8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1" name="Google Shape;821;p6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22" name="Google Shape;822;p6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32" name="Shape 8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3" name="Google Shape;833;p6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34" name="Google Shape;834;p6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43" name="Shape 8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4" name="Google Shape;844;p6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45" name="Google Shape;845;p64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55" name="Shape 8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6" name="Google Shape;856;p6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57" name="Google Shape;857;p65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67" name="Shape 8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8" name="Google Shape;868;p6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69" name="Google Shape;869;p66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79" name="Shape 8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" name="Google Shape;880;p6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81" name="Google Shape;881;p67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91" name="Shape 8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2" name="Google Shape;892;p6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93" name="Google Shape;893;p68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03" name="Shape 9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4" name="Google Shape;904;p6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05" name="Google Shape;905;p69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15" name="Shape 9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6" name="Google Shape;916;p7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17" name="Google Shape;917;p70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27" name="Shape 9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8" name="Google Shape;928;p7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29" name="Google Shape;929;p7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39" name="Shape 9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0" name="Google Shape;940;p7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41" name="Google Shape;941;p7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51" name="Shape 9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" name="Google Shape;952;p7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53" name="Google Shape;953;p7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63" name="Shape 9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4" name="Google Shape;964;p7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65" name="Google Shape;965;p74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75" name="Shape 9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6" name="Google Shape;976;p7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77" name="Google Shape;977;p75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87" name="Shape 9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8" name="Google Shape;988;p7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89" name="Google Shape;989;p76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99" name="Shape 9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0" name="Google Shape;1000;p7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01" name="Google Shape;1001;p77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11" name="Shape 10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2" name="Google Shape;1012;p7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13" name="Google Shape;1013;p78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23" name="Shape 10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" name="Google Shape;1024;p7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25" name="Google Shape;1025;p79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35" name="Shape 10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6" name="Google Shape;1036;p8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37" name="Google Shape;1037;p80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47" name="Shape 10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" name="Google Shape;1048;p8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49" name="Google Shape;1049;p8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59" name="Shape 10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0" name="Google Shape;1060;p8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61" name="Google Shape;1061;p8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71" name="Shape 10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2" name="Google Shape;1072;p8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73" name="Google Shape;1073;p8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83" name="Shape 10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4" name="Google Shape;1084;p8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85" name="Google Shape;1085;p84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94" name="Shape 10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5" name="Google Shape;1095;p8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96" name="Google Shape;1096;p85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06" name="Shape 1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7" name="Google Shape;1107;p8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08" name="Google Shape;1108;p86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18" name="Shape 1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9" name="Google Shape;1119;p8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20" name="Google Shape;1120;p87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30" name="Shape 1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1" name="Google Shape;1131;p8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32" name="Google Shape;1132;p88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42" name="Shape 1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3" name="Google Shape;1143;p8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44" name="Google Shape;1144;p89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54" name="Shape 1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5" name="Google Shape;1155;p9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56" name="Google Shape;1156;p90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66" name="Shape 1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7" name="Google Shape;1167;p9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68" name="Google Shape;1168;p9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78" name="Shape 1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9" name="Google Shape;1179;p9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80" name="Google Shape;1180;p9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90" name="Shape 1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1" name="Google Shape;1191;p9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92" name="Google Shape;1192;p9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02" name="Shape 1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3" name="Google Shape;1203;p9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04" name="Google Shape;1204;p94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14" name="Shape 1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5" name="Google Shape;1215;p9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16" name="Google Shape;1216;p95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26" name="Shape 12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7" name="Google Shape;1227;p9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28" name="Google Shape;1228;p96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38" name="Shape 12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" name="Google Shape;1239;p9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40" name="Google Shape;1240;p97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50" name="Shape 12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1" name="Google Shape;1251;p9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52" name="Google Shape;1252;p98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62" name="Shape 12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3" name="Google Shape;1263;p9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64" name="Google Shape;1264;p99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74" name="Shape 12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5" name="Google Shape;1275;p10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76" name="Google Shape;1276;p100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86" name="Shape 12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7" name="Google Shape;1287;p10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88" name="Google Shape;1288;p10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98" name="Shape 12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9" name="Google Shape;1299;p10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00" name="Google Shape;1300;p10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10" name="Shape 13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1" name="Google Shape;1311;p10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12" name="Google Shape;1312;p10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2"/>
          <p:cNvSpPr txBox="1"/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" name="Google Shape;13;p2"/>
          <p:cNvSpPr txBox="1"/>
          <p:nvPr>
            <p:ph idx="1" type="subTitle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14" name="Google Shape;14;p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" name="Google Shape;15;p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" name="Google Shape;16;p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3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3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0" name="Google Shape;20;p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" name="Google Shape;21;p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2" name="Google Shape;22;p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23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4"/>
          <p:cNvSpPr txBox="1"/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4"/>
          <p:cNvSpPr txBox="1"/>
          <p:nvPr>
            <p:ph idx="1" type="body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2000">
                <a:solidFill>
                  <a:schemeClr val="lt1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26" name="Google Shape;26;p4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" name="Google Shape;27;p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8" name="Google Shape;28;p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29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5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5"/>
          <p:cNvSpPr txBox="1"/>
          <p:nvPr>
            <p:ph idx="1" type="body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2" name="Google Shape;32;p5"/>
          <p:cNvSpPr txBox="1"/>
          <p:nvPr>
            <p:ph idx="2" type="body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3" name="Google Shape;33;p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4" name="Google Shape;34;p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6"/>
          <p:cNvSpPr txBox="1"/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6"/>
          <p:cNvSpPr txBox="1"/>
          <p:nvPr>
            <p:ph idx="1" type="body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39" name="Google Shape;39;p6"/>
          <p:cNvSpPr txBox="1"/>
          <p:nvPr>
            <p:ph idx="2" type="body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0" name="Google Shape;40;p6"/>
          <p:cNvSpPr txBox="1"/>
          <p:nvPr>
            <p:ph idx="3" type="body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1" name="Google Shape;41;p6"/>
          <p:cNvSpPr txBox="1"/>
          <p:nvPr>
            <p:ph idx="4" type="body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2" name="Google Shape;42;p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4" name="Google Shape;44;p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45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7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9" name="Google Shape;49;p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9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9"/>
          <p:cNvSpPr txBox="1"/>
          <p:nvPr>
            <p:ph idx="1" type="body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57" name="Google Shape;57;p9"/>
          <p:cNvSpPr txBox="1"/>
          <p:nvPr>
            <p:ph idx="2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58" name="Google Shape;58;p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9" name="Google Shape;59;p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0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10"/>
          <p:cNvSpPr/>
          <p:nvPr>
            <p:ph idx="2" type="pic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"/>
              <a:buNone/>
              <a:defRPr b="0" i="0" sz="32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b="0" i="0" sz="2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64" name="Google Shape;64;p10"/>
          <p:cNvSpPr txBox="1"/>
          <p:nvPr>
            <p:ph idx="1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5" name="Google Shape;65;p1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1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1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1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11"/>
          <p:cNvSpPr txBox="1"/>
          <p:nvPr>
            <p:ph idx="1" type="body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1" name="Google Shape;71;p1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1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3" name="Google Shape;73;p1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2"/>
          <p:cNvSpPr txBox="1"/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12"/>
          <p:cNvSpPr txBox="1"/>
          <p:nvPr>
            <p:ph idx="1" type="body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7" name="Google Shape;77;p1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1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9" name="Google Shape;79;p1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86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14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8" name="Google Shape;88;p1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9" name="Google Shape;89;p1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theme" Target="../theme/theme3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9" name="Google Shape;9;p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0" name="Google Shape;10;p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3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82" name="Google Shape;82;p13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3" name="Google Shape;83;p1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4" name="Google Shape;84;p1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5" name="Google Shape;85;p1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59" r:id="rId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5.jp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7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1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4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22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6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2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3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3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9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32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18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2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8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19.pn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17.pn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10.pn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21.png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29.png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15.png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23.png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3.xml"/><Relationship Id="rId3" Type="http://schemas.openxmlformats.org/officeDocument/2006/relationships/image" Target="../media/image25.png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4.xml"/><Relationship Id="rId3" Type="http://schemas.openxmlformats.org/officeDocument/2006/relationships/image" Target="../media/image20.png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5.xml"/><Relationship Id="rId3" Type="http://schemas.openxmlformats.org/officeDocument/2006/relationships/image" Target="../media/image35.png"/></Relationships>
</file>

<file path=ppt/slides/_rels/slide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6.xml"/><Relationship Id="rId3" Type="http://schemas.openxmlformats.org/officeDocument/2006/relationships/image" Target="../media/image34.png"/></Relationships>
</file>

<file path=ppt/slides/_rels/slide2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7.xml"/><Relationship Id="rId3" Type="http://schemas.openxmlformats.org/officeDocument/2006/relationships/image" Target="../media/image27.png"/></Relationships>
</file>

<file path=ppt/slides/_rels/slide2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8.xml"/><Relationship Id="rId3" Type="http://schemas.openxmlformats.org/officeDocument/2006/relationships/image" Target="../media/image14.png"/></Relationships>
</file>

<file path=ppt/slides/_rels/slide2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9.xml"/><Relationship Id="rId3" Type="http://schemas.openxmlformats.org/officeDocument/2006/relationships/image" Target="../media/image16.png"/></Relationships>
</file>

<file path=ppt/slides/_rels/slide3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30.xml"/><Relationship Id="rId3" Type="http://schemas.openxmlformats.org/officeDocument/2006/relationships/image" Target="../media/image33.png"/></Relationships>
</file>

<file path=ppt/slides/_rels/slide3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31.xml"/><Relationship Id="rId3" Type="http://schemas.openxmlformats.org/officeDocument/2006/relationships/image" Target="../media/image28.png"/></Relationships>
</file>

<file path=ppt/slides/_rels/slide3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32.xml"/><Relationship Id="rId3" Type="http://schemas.openxmlformats.org/officeDocument/2006/relationships/image" Target="../media/image26.png"/></Relationships>
</file>

<file path=ppt/slides/_rels/slide3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33.xml"/><Relationship Id="rId3" Type="http://schemas.openxmlformats.org/officeDocument/2006/relationships/image" Target="../media/image42.png"/></Relationships>
</file>

<file path=ppt/slides/_rels/slide3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34.xml"/><Relationship Id="rId3" Type="http://schemas.openxmlformats.org/officeDocument/2006/relationships/image" Target="../media/image45.png"/></Relationships>
</file>

<file path=ppt/slides/_rels/slide3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35.xml"/><Relationship Id="rId3" Type="http://schemas.openxmlformats.org/officeDocument/2006/relationships/image" Target="../media/image24.png"/></Relationships>
</file>

<file path=ppt/slides/_rels/slide3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36.xml"/><Relationship Id="rId3" Type="http://schemas.openxmlformats.org/officeDocument/2006/relationships/image" Target="../media/image30.png"/></Relationships>
</file>

<file path=ppt/slides/_rels/slide3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37.xml"/><Relationship Id="rId3" Type="http://schemas.openxmlformats.org/officeDocument/2006/relationships/image" Target="../media/image39.png"/></Relationships>
</file>

<file path=ppt/slides/_rels/slide3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38.xml"/><Relationship Id="rId3" Type="http://schemas.openxmlformats.org/officeDocument/2006/relationships/image" Target="../media/image38.png"/></Relationships>
</file>

<file path=ppt/slides/_rels/slide3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39.xml"/><Relationship Id="rId3" Type="http://schemas.openxmlformats.org/officeDocument/2006/relationships/image" Target="../media/image37.png"/></Relationships>
</file>

<file path=ppt/slides/_rels/slide4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40.xml"/><Relationship Id="rId3" Type="http://schemas.openxmlformats.org/officeDocument/2006/relationships/image" Target="../media/image47.png"/></Relationships>
</file>

<file path=ppt/slides/_rels/slide4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41.xml"/><Relationship Id="rId3" Type="http://schemas.openxmlformats.org/officeDocument/2006/relationships/image" Target="../media/image31.png"/></Relationships>
</file>

<file path=ppt/slides/_rels/slide4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42.xml"/><Relationship Id="rId3" Type="http://schemas.openxmlformats.org/officeDocument/2006/relationships/image" Target="../media/image50.png"/></Relationships>
</file>

<file path=ppt/slides/_rels/slide4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43.xml"/><Relationship Id="rId3" Type="http://schemas.openxmlformats.org/officeDocument/2006/relationships/image" Target="../media/image41.png"/></Relationships>
</file>

<file path=ppt/slides/_rels/slide4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44.xml"/><Relationship Id="rId3" Type="http://schemas.openxmlformats.org/officeDocument/2006/relationships/image" Target="../media/image36.png"/></Relationships>
</file>

<file path=ppt/slides/_rels/slide4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45.xml"/><Relationship Id="rId3" Type="http://schemas.openxmlformats.org/officeDocument/2006/relationships/image" Target="../media/image44.png"/></Relationships>
</file>

<file path=ppt/slides/_rels/slide4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46.xml"/><Relationship Id="rId3" Type="http://schemas.openxmlformats.org/officeDocument/2006/relationships/image" Target="../media/image57.png"/></Relationships>
</file>

<file path=ppt/slides/_rels/slide4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47.xml"/><Relationship Id="rId3" Type="http://schemas.openxmlformats.org/officeDocument/2006/relationships/image" Target="../media/image76.png"/></Relationships>
</file>

<file path=ppt/slides/_rels/slide4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48.xml"/><Relationship Id="rId3" Type="http://schemas.openxmlformats.org/officeDocument/2006/relationships/image" Target="../media/image40.png"/></Relationships>
</file>

<file path=ppt/slides/_rels/slide4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49.xml"/><Relationship Id="rId3" Type="http://schemas.openxmlformats.org/officeDocument/2006/relationships/image" Target="../media/image43.png"/></Relationships>
</file>

<file path=ppt/slides/_rels/slide5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50.xml"/><Relationship Id="rId3" Type="http://schemas.openxmlformats.org/officeDocument/2006/relationships/image" Target="../media/image59.png"/></Relationships>
</file>

<file path=ppt/slides/_rels/slide5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51.xml"/><Relationship Id="rId3" Type="http://schemas.openxmlformats.org/officeDocument/2006/relationships/image" Target="../media/image46.png"/></Relationships>
</file>

<file path=ppt/slides/_rels/slide5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52.xml"/><Relationship Id="rId3" Type="http://schemas.openxmlformats.org/officeDocument/2006/relationships/image" Target="../media/image49.png"/></Relationships>
</file>

<file path=ppt/slides/_rels/slide5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53.xml"/><Relationship Id="rId3" Type="http://schemas.openxmlformats.org/officeDocument/2006/relationships/image" Target="../media/image51.png"/></Relationships>
</file>

<file path=ppt/slides/_rels/slide5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54.xml"/><Relationship Id="rId3" Type="http://schemas.openxmlformats.org/officeDocument/2006/relationships/image" Target="../media/image52.png"/></Relationships>
</file>

<file path=ppt/slides/_rels/slide5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55.xml"/><Relationship Id="rId3" Type="http://schemas.openxmlformats.org/officeDocument/2006/relationships/image" Target="../media/image54.png"/></Relationships>
</file>

<file path=ppt/slides/_rels/slide5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56.xml"/><Relationship Id="rId3" Type="http://schemas.openxmlformats.org/officeDocument/2006/relationships/image" Target="../media/image48.png"/></Relationships>
</file>

<file path=ppt/slides/_rels/slide5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57.xml"/><Relationship Id="rId3" Type="http://schemas.openxmlformats.org/officeDocument/2006/relationships/image" Target="../media/image58.png"/></Relationships>
</file>

<file path=ppt/slides/_rels/slide5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58.xml"/><Relationship Id="rId3" Type="http://schemas.openxmlformats.org/officeDocument/2006/relationships/image" Target="../media/image65.png"/></Relationships>
</file>

<file path=ppt/slides/_rels/slide5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59.xml"/><Relationship Id="rId3" Type="http://schemas.openxmlformats.org/officeDocument/2006/relationships/image" Target="../media/image55.png"/></Relationships>
</file>

<file path=ppt/slides/_rels/slide6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60.xml"/><Relationship Id="rId3" Type="http://schemas.openxmlformats.org/officeDocument/2006/relationships/image" Target="../media/image56.png"/></Relationships>
</file>

<file path=ppt/slides/_rels/slide6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61.xml"/><Relationship Id="rId3" Type="http://schemas.openxmlformats.org/officeDocument/2006/relationships/image" Target="../media/image68.png"/></Relationships>
</file>

<file path=ppt/slides/_rels/slide6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62.xml"/><Relationship Id="rId3" Type="http://schemas.openxmlformats.org/officeDocument/2006/relationships/image" Target="../media/image62.png"/></Relationships>
</file>

<file path=ppt/slides/_rels/slide6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63.xml"/><Relationship Id="rId3" Type="http://schemas.openxmlformats.org/officeDocument/2006/relationships/image" Target="../media/image53.png"/></Relationships>
</file>

<file path=ppt/slides/_rels/slide6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64.xml"/><Relationship Id="rId3" Type="http://schemas.openxmlformats.org/officeDocument/2006/relationships/image" Target="../media/image61.png"/></Relationships>
</file>

<file path=ppt/slides/_rels/slide6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65.xml"/><Relationship Id="rId3" Type="http://schemas.openxmlformats.org/officeDocument/2006/relationships/image" Target="../media/image81.png"/></Relationships>
</file>

<file path=ppt/slides/_rels/slide6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66.xml"/><Relationship Id="rId3" Type="http://schemas.openxmlformats.org/officeDocument/2006/relationships/image" Target="../media/image60.png"/></Relationships>
</file>

<file path=ppt/slides/_rels/slide6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67.xml"/><Relationship Id="rId3" Type="http://schemas.openxmlformats.org/officeDocument/2006/relationships/image" Target="../media/image83.png"/></Relationships>
</file>

<file path=ppt/slides/_rels/slide6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68.xml"/><Relationship Id="rId3" Type="http://schemas.openxmlformats.org/officeDocument/2006/relationships/image" Target="../media/image64.png"/></Relationships>
</file>

<file path=ppt/slides/_rels/slide6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69.xml"/><Relationship Id="rId3" Type="http://schemas.openxmlformats.org/officeDocument/2006/relationships/image" Target="../media/image74.png"/></Relationships>
</file>

<file path=ppt/slides/_rels/slide7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70.xml"/><Relationship Id="rId3" Type="http://schemas.openxmlformats.org/officeDocument/2006/relationships/image" Target="../media/image78.png"/></Relationships>
</file>

<file path=ppt/slides/_rels/slide7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71.xml"/><Relationship Id="rId3" Type="http://schemas.openxmlformats.org/officeDocument/2006/relationships/image" Target="../media/image63.png"/></Relationships>
</file>

<file path=ppt/slides/_rels/slide7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72.xml"/><Relationship Id="rId3" Type="http://schemas.openxmlformats.org/officeDocument/2006/relationships/image" Target="../media/image77.png"/></Relationships>
</file>

<file path=ppt/slides/_rels/slide7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73.xml"/><Relationship Id="rId3" Type="http://schemas.openxmlformats.org/officeDocument/2006/relationships/image" Target="../media/image75.png"/></Relationships>
</file>

<file path=ppt/slides/_rels/slide7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74.xml"/><Relationship Id="rId3" Type="http://schemas.openxmlformats.org/officeDocument/2006/relationships/image" Target="../media/image67.png"/></Relationships>
</file>

<file path=ppt/slides/_rels/slide7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75.xml"/><Relationship Id="rId3" Type="http://schemas.openxmlformats.org/officeDocument/2006/relationships/image" Target="../media/image70.png"/></Relationships>
</file>

<file path=ppt/slides/_rels/slide7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76.xml"/><Relationship Id="rId3" Type="http://schemas.openxmlformats.org/officeDocument/2006/relationships/image" Target="../media/image71.png"/></Relationships>
</file>

<file path=ppt/slides/_rels/slide7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77.xml"/><Relationship Id="rId3" Type="http://schemas.openxmlformats.org/officeDocument/2006/relationships/image" Target="../media/image82.png"/></Relationships>
</file>

<file path=ppt/slides/_rels/slide7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78.xml"/><Relationship Id="rId3" Type="http://schemas.openxmlformats.org/officeDocument/2006/relationships/image" Target="../media/image69.png"/></Relationships>
</file>

<file path=ppt/slides/_rels/slide7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79.xml"/><Relationship Id="rId3" Type="http://schemas.openxmlformats.org/officeDocument/2006/relationships/image" Target="../media/image66.png"/></Relationships>
</file>

<file path=ppt/slides/_rels/slide8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80.xml"/><Relationship Id="rId3" Type="http://schemas.openxmlformats.org/officeDocument/2006/relationships/image" Target="../media/image73.png"/></Relationships>
</file>

<file path=ppt/slides/_rels/slide8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81.xml"/><Relationship Id="rId3" Type="http://schemas.openxmlformats.org/officeDocument/2006/relationships/image" Target="../media/image72.png"/></Relationships>
</file>

<file path=ppt/slides/_rels/slide8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82.xml"/><Relationship Id="rId3" Type="http://schemas.openxmlformats.org/officeDocument/2006/relationships/image" Target="../media/image93.png"/></Relationships>
</file>

<file path=ppt/slides/_rels/slide8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83.xml"/><Relationship Id="rId3" Type="http://schemas.openxmlformats.org/officeDocument/2006/relationships/image" Target="../media/image85.png"/></Relationships>
</file>

<file path=ppt/slides/_rels/slide8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84.xml"/><Relationship Id="rId3" Type="http://schemas.openxmlformats.org/officeDocument/2006/relationships/image" Target="../media/image80.png"/></Relationships>
</file>

<file path=ppt/slides/_rels/slide8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85.xml"/><Relationship Id="rId3" Type="http://schemas.openxmlformats.org/officeDocument/2006/relationships/image" Target="../media/image86.png"/></Relationships>
</file>

<file path=ppt/slides/_rels/slide8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86.xml"/><Relationship Id="rId3" Type="http://schemas.openxmlformats.org/officeDocument/2006/relationships/image" Target="../media/image92.png"/></Relationships>
</file>

<file path=ppt/slides/_rels/slide8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87.xml"/><Relationship Id="rId3" Type="http://schemas.openxmlformats.org/officeDocument/2006/relationships/image" Target="../media/image98.png"/></Relationships>
</file>

<file path=ppt/slides/_rels/slide8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88.xml"/><Relationship Id="rId3" Type="http://schemas.openxmlformats.org/officeDocument/2006/relationships/image" Target="../media/image89.png"/></Relationships>
</file>

<file path=ppt/slides/_rels/slide8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89.xml"/><Relationship Id="rId3" Type="http://schemas.openxmlformats.org/officeDocument/2006/relationships/image" Target="../media/image88.png"/></Relationships>
</file>

<file path=ppt/slides/_rels/slide9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90.xml"/><Relationship Id="rId3" Type="http://schemas.openxmlformats.org/officeDocument/2006/relationships/image" Target="../media/image79.png"/></Relationships>
</file>

<file path=ppt/slides/_rels/slide9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91.xml"/><Relationship Id="rId3" Type="http://schemas.openxmlformats.org/officeDocument/2006/relationships/image" Target="../media/image91.png"/></Relationships>
</file>

<file path=ppt/slides/_rels/slide9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92.xml"/><Relationship Id="rId3" Type="http://schemas.openxmlformats.org/officeDocument/2006/relationships/image" Target="../media/image103.png"/></Relationships>
</file>

<file path=ppt/slides/_rels/slide9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93.xml"/><Relationship Id="rId3" Type="http://schemas.openxmlformats.org/officeDocument/2006/relationships/image" Target="../media/image84.png"/></Relationships>
</file>

<file path=ppt/slides/_rels/slide9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94.xml"/><Relationship Id="rId3" Type="http://schemas.openxmlformats.org/officeDocument/2006/relationships/image" Target="../media/image94.png"/></Relationships>
</file>

<file path=ppt/slides/_rels/slide9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95.xml"/><Relationship Id="rId3" Type="http://schemas.openxmlformats.org/officeDocument/2006/relationships/image" Target="../media/image99.png"/></Relationships>
</file>

<file path=ppt/slides/_rels/slide9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96.xml"/><Relationship Id="rId3" Type="http://schemas.openxmlformats.org/officeDocument/2006/relationships/image" Target="../media/image95.png"/></Relationships>
</file>

<file path=ppt/slides/_rels/slide9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97.xml"/><Relationship Id="rId3" Type="http://schemas.openxmlformats.org/officeDocument/2006/relationships/image" Target="../media/image87.png"/></Relationships>
</file>

<file path=ppt/slides/_rels/slide9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98.xml"/><Relationship Id="rId3" Type="http://schemas.openxmlformats.org/officeDocument/2006/relationships/image" Target="../media/image90.png"/></Relationships>
</file>

<file path=ppt/slides/_rels/slide9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99.xml"/><Relationship Id="rId3" Type="http://schemas.openxmlformats.org/officeDocument/2006/relationships/image" Target="../media/image102.png"/></Relationships>
</file>

<file path=ppt/slides/_rels/slide10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00.xml"/><Relationship Id="rId3" Type="http://schemas.openxmlformats.org/officeDocument/2006/relationships/image" Target="../media/image97.png"/></Relationships>
</file>

<file path=ppt/slides/_rels/slide10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01.xml"/><Relationship Id="rId3" Type="http://schemas.openxmlformats.org/officeDocument/2006/relationships/image" Target="../media/image100.png"/></Relationships>
</file>

<file path=ppt/slides/_rels/slide10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02.xml"/><Relationship Id="rId3" Type="http://schemas.openxmlformats.org/officeDocument/2006/relationships/image" Target="../media/image96.png"/></Relationships>
</file>

<file path=ppt/slides/_rels/slide10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03.xml"/><Relationship Id="rId3" Type="http://schemas.openxmlformats.org/officeDocument/2006/relationships/image" Target="../media/image101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15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95" name="Google Shape;95;p15"/>
          <p:cNvPicPr preferRelativeResize="0"/>
          <p:nvPr/>
        </p:nvPicPr>
        <p:blipFill rotWithShape="1">
          <a:blip r:embed="rId3">
            <a:alphaModFix/>
          </a:blip>
          <a:srcRect b="-1" l="2066" r="13560" t="0"/>
          <a:stretch/>
        </p:blipFill>
        <p:spPr>
          <a:xfrm>
            <a:off x="3523488" y="10"/>
            <a:ext cx="8668512" cy="6857990"/>
          </a:xfrm>
          <a:prstGeom prst="rect">
            <a:avLst/>
          </a:prstGeom>
          <a:noFill/>
          <a:ln>
            <a:noFill/>
          </a:ln>
        </p:spPr>
      </p:pic>
      <p:sp>
        <p:nvSpPr>
          <p:cNvPr id="96" name="Google Shape;96;p15"/>
          <p:cNvSpPr/>
          <p:nvPr/>
        </p:nvSpPr>
        <p:spPr>
          <a:xfrm>
            <a:off x="3" y="0"/>
            <a:ext cx="9339206" cy="6858000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33000">
                <a:srgbClr val="000000">
                  <a:alpha val="63921"/>
                </a:srgbClr>
              </a:gs>
              <a:gs pos="58000">
                <a:schemeClr val="dk1"/>
              </a:gs>
              <a:gs pos="100000">
                <a:schemeClr val="dk1"/>
              </a:gs>
            </a:gsLst>
            <a:lin ang="1080000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7" name="Google Shape;97;p15"/>
          <p:cNvSpPr txBox="1"/>
          <p:nvPr>
            <p:ph type="ctrTitle"/>
          </p:nvPr>
        </p:nvSpPr>
        <p:spPr>
          <a:xfrm>
            <a:off x="477981" y="1122363"/>
            <a:ext cx="4023360" cy="3204134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Calibri"/>
              <a:buNone/>
            </a:pPr>
            <a:r>
              <a:rPr lang="en-US" sz="4800"/>
              <a:t>Information Security and Risk Management</a:t>
            </a:r>
            <a:endParaRPr/>
          </a:p>
        </p:txBody>
      </p:sp>
      <p:sp>
        <p:nvSpPr>
          <p:cNvPr id="98" name="Google Shape;98;p15"/>
          <p:cNvSpPr txBox="1"/>
          <p:nvPr>
            <p:ph idx="1" type="subTitle"/>
          </p:nvPr>
        </p:nvSpPr>
        <p:spPr>
          <a:xfrm>
            <a:off x="477980" y="4872922"/>
            <a:ext cx="4023359" cy="120814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</a:pPr>
            <a:r>
              <a:rPr lang="en-US" sz="2000"/>
              <a:t>by Mahesh Kumawat</a:t>
            </a:r>
            <a:endParaRPr/>
          </a:p>
        </p:txBody>
      </p:sp>
      <p:sp>
        <p:nvSpPr>
          <p:cNvPr id="99" name="Google Shape;99;p15"/>
          <p:cNvSpPr/>
          <p:nvPr/>
        </p:nvSpPr>
        <p:spPr>
          <a:xfrm rot="5400000">
            <a:off x="759921" y="346791"/>
            <a:ext cx="146304" cy="7040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0" name="Google Shape;100;p15"/>
          <p:cNvSpPr/>
          <p:nvPr/>
        </p:nvSpPr>
        <p:spPr>
          <a:xfrm>
            <a:off x="481029" y="4546920"/>
            <a:ext cx="3977640" cy="18288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104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16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6" name="Google Shape;106;p16"/>
          <p:cNvSpPr/>
          <p:nvPr/>
        </p:nvSpPr>
        <p:spPr>
          <a:xfrm flipH="1" rot="-2700000">
            <a:off x="-376156" y="-253670"/>
            <a:ext cx="1827638" cy="1376989"/>
          </a:xfrm>
          <a:custGeom>
            <a:rect b="b" l="l" r="r" t="t"/>
            <a:pathLst>
              <a:path extrusionOk="0" h="1376989" w="1827638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7" name="Google Shape;107;p16"/>
          <p:cNvSpPr/>
          <p:nvPr/>
        </p:nvSpPr>
        <p:spPr>
          <a:xfrm flipH="1" rot="-2700000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8" name="Google Shape;108;p16"/>
          <p:cNvSpPr/>
          <p:nvPr/>
        </p:nvSpPr>
        <p:spPr>
          <a:xfrm flipH="1" rot="-2700000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9" name="Google Shape;109;p16"/>
          <p:cNvSpPr/>
          <p:nvPr/>
        </p:nvSpPr>
        <p:spPr>
          <a:xfrm flipH="1" rot="10800000">
            <a:off x="9356643" y="0"/>
            <a:ext cx="2835357" cy="1480837"/>
          </a:xfrm>
          <a:custGeom>
            <a:rect b="b" l="l" r="r" t="t"/>
            <a:pathLst>
              <a:path extrusionOk="0" h="1480837" w="283535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0" name="Google Shape;110;p16"/>
          <p:cNvSpPr/>
          <p:nvPr/>
        </p:nvSpPr>
        <p:spPr>
          <a:xfrm flipH="1">
            <a:off x="7976344" y="6115501"/>
            <a:ext cx="1494513" cy="742499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1" id="111" name="Google Shape;111;p1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43467" y="1384300"/>
            <a:ext cx="10905066" cy="4089398"/>
          </a:xfrm>
          <a:prstGeom prst="rect">
            <a:avLst/>
          </a:prstGeom>
          <a:noFill/>
          <a:ln>
            <a:noFill/>
          </a:ln>
        </p:spPr>
      </p:pic>
      <p:sp>
        <p:nvSpPr>
          <p:cNvPr id="112" name="Google Shape;112;p16"/>
          <p:cNvSpPr/>
          <p:nvPr/>
        </p:nvSpPr>
        <p:spPr>
          <a:xfrm flipH="1">
            <a:off x="7604080" y="6453143"/>
            <a:ext cx="814903" cy="404857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116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17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8" name="Google Shape;118;p17"/>
          <p:cNvSpPr/>
          <p:nvPr/>
        </p:nvSpPr>
        <p:spPr>
          <a:xfrm flipH="1" rot="-2700000">
            <a:off x="-376156" y="-253670"/>
            <a:ext cx="1827638" cy="1376989"/>
          </a:xfrm>
          <a:custGeom>
            <a:rect b="b" l="l" r="r" t="t"/>
            <a:pathLst>
              <a:path extrusionOk="0" h="1376989" w="1827638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9" name="Google Shape;119;p17"/>
          <p:cNvSpPr/>
          <p:nvPr/>
        </p:nvSpPr>
        <p:spPr>
          <a:xfrm flipH="1" rot="-2700000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0" name="Google Shape;120;p17"/>
          <p:cNvSpPr/>
          <p:nvPr/>
        </p:nvSpPr>
        <p:spPr>
          <a:xfrm flipH="1" rot="-2700000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1" name="Google Shape;121;p17"/>
          <p:cNvSpPr/>
          <p:nvPr/>
        </p:nvSpPr>
        <p:spPr>
          <a:xfrm flipH="1" rot="10800000">
            <a:off x="9356643" y="0"/>
            <a:ext cx="2835357" cy="1480837"/>
          </a:xfrm>
          <a:custGeom>
            <a:rect b="b" l="l" r="r" t="t"/>
            <a:pathLst>
              <a:path extrusionOk="0" h="1480837" w="283535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2" name="Google Shape;122;p17"/>
          <p:cNvSpPr/>
          <p:nvPr/>
        </p:nvSpPr>
        <p:spPr>
          <a:xfrm flipH="1">
            <a:off x="7976344" y="6115501"/>
            <a:ext cx="1494513" cy="742499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2" id="123" name="Google Shape;123;p1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43467" y="852678"/>
            <a:ext cx="10905066" cy="5152642"/>
          </a:xfrm>
          <a:prstGeom prst="rect">
            <a:avLst/>
          </a:prstGeom>
          <a:noFill/>
          <a:ln>
            <a:noFill/>
          </a:ln>
        </p:spPr>
      </p:pic>
      <p:sp>
        <p:nvSpPr>
          <p:cNvPr id="124" name="Google Shape;124;p17"/>
          <p:cNvSpPr/>
          <p:nvPr/>
        </p:nvSpPr>
        <p:spPr>
          <a:xfrm flipH="1">
            <a:off x="7604080" y="6453143"/>
            <a:ext cx="814903" cy="404857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128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18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0" name="Google Shape;130;p18"/>
          <p:cNvSpPr/>
          <p:nvPr/>
        </p:nvSpPr>
        <p:spPr>
          <a:xfrm flipH="1" rot="-2700000">
            <a:off x="-376156" y="-253670"/>
            <a:ext cx="1827638" cy="1376989"/>
          </a:xfrm>
          <a:custGeom>
            <a:rect b="b" l="l" r="r" t="t"/>
            <a:pathLst>
              <a:path extrusionOk="0" h="1376989" w="1827638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1" name="Google Shape;131;p18"/>
          <p:cNvSpPr/>
          <p:nvPr/>
        </p:nvSpPr>
        <p:spPr>
          <a:xfrm flipH="1" rot="-2700000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2" name="Google Shape;132;p18"/>
          <p:cNvSpPr/>
          <p:nvPr/>
        </p:nvSpPr>
        <p:spPr>
          <a:xfrm flipH="1" rot="-2700000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3" name="Google Shape;133;p18"/>
          <p:cNvSpPr/>
          <p:nvPr/>
        </p:nvSpPr>
        <p:spPr>
          <a:xfrm flipH="1" rot="10800000">
            <a:off x="9356643" y="0"/>
            <a:ext cx="2835357" cy="1480837"/>
          </a:xfrm>
          <a:custGeom>
            <a:rect b="b" l="l" r="r" t="t"/>
            <a:pathLst>
              <a:path extrusionOk="0" h="1480837" w="283535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4" name="Google Shape;134;p18"/>
          <p:cNvSpPr/>
          <p:nvPr/>
        </p:nvSpPr>
        <p:spPr>
          <a:xfrm flipH="1">
            <a:off x="7976344" y="6115501"/>
            <a:ext cx="1494513" cy="742499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3" id="135" name="Google Shape;135;p1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43467" y="1316143"/>
            <a:ext cx="10905066" cy="4225712"/>
          </a:xfrm>
          <a:prstGeom prst="rect">
            <a:avLst/>
          </a:prstGeom>
          <a:noFill/>
          <a:ln>
            <a:noFill/>
          </a:ln>
        </p:spPr>
      </p:pic>
      <p:sp>
        <p:nvSpPr>
          <p:cNvPr id="136" name="Google Shape;136;p18"/>
          <p:cNvSpPr/>
          <p:nvPr/>
        </p:nvSpPr>
        <p:spPr>
          <a:xfrm flipH="1">
            <a:off x="7604080" y="6453143"/>
            <a:ext cx="814903" cy="404857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140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p19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2" name="Google Shape;142;p19"/>
          <p:cNvSpPr/>
          <p:nvPr/>
        </p:nvSpPr>
        <p:spPr>
          <a:xfrm flipH="1" rot="-2700000">
            <a:off x="-376156" y="-253670"/>
            <a:ext cx="1827638" cy="1376989"/>
          </a:xfrm>
          <a:custGeom>
            <a:rect b="b" l="l" r="r" t="t"/>
            <a:pathLst>
              <a:path extrusionOk="0" h="1376989" w="1827638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3" name="Google Shape;143;p19"/>
          <p:cNvSpPr/>
          <p:nvPr/>
        </p:nvSpPr>
        <p:spPr>
          <a:xfrm flipH="1" rot="-2700000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4" name="Google Shape;144;p19"/>
          <p:cNvSpPr/>
          <p:nvPr/>
        </p:nvSpPr>
        <p:spPr>
          <a:xfrm flipH="1" rot="-2700000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5" name="Google Shape;145;p19"/>
          <p:cNvSpPr/>
          <p:nvPr/>
        </p:nvSpPr>
        <p:spPr>
          <a:xfrm flipH="1" rot="10800000">
            <a:off x="9356643" y="0"/>
            <a:ext cx="2835357" cy="1480837"/>
          </a:xfrm>
          <a:custGeom>
            <a:rect b="b" l="l" r="r" t="t"/>
            <a:pathLst>
              <a:path extrusionOk="0" h="1480837" w="283535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6" name="Google Shape;146;p19"/>
          <p:cNvSpPr/>
          <p:nvPr/>
        </p:nvSpPr>
        <p:spPr>
          <a:xfrm flipH="1">
            <a:off x="7976344" y="6115501"/>
            <a:ext cx="1494513" cy="742499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4" id="147" name="Google Shape;147;p1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43467" y="879940"/>
            <a:ext cx="10905066" cy="5098119"/>
          </a:xfrm>
          <a:prstGeom prst="rect">
            <a:avLst/>
          </a:prstGeom>
          <a:noFill/>
          <a:ln>
            <a:noFill/>
          </a:ln>
        </p:spPr>
      </p:pic>
      <p:sp>
        <p:nvSpPr>
          <p:cNvPr id="148" name="Google Shape;148;p19"/>
          <p:cNvSpPr/>
          <p:nvPr/>
        </p:nvSpPr>
        <p:spPr>
          <a:xfrm flipH="1">
            <a:off x="7604080" y="6453143"/>
            <a:ext cx="814903" cy="404857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152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p2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4" name="Google Shape;154;p20"/>
          <p:cNvSpPr/>
          <p:nvPr/>
        </p:nvSpPr>
        <p:spPr>
          <a:xfrm flipH="1" rot="-2700000">
            <a:off x="-376156" y="-253670"/>
            <a:ext cx="1827638" cy="1376989"/>
          </a:xfrm>
          <a:custGeom>
            <a:rect b="b" l="l" r="r" t="t"/>
            <a:pathLst>
              <a:path extrusionOk="0" h="1376989" w="1827638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5" name="Google Shape;155;p20"/>
          <p:cNvSpPr/>
          <p:nvPr/>
        </p:nvSpPr>
        <p:spPr>
          <a:xfrm flipH="1" rot="-2700000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6" name="Google Shape;156;p20"/>
          <p:cNvSpPr/>
          <p:nvPr/>
        </p:nvSpPr>
        <p:spPr>
          <a:xfrm flipH="1" rot="-2700000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7" name="Google Shape;157;p20"/>
          <p:cNvSpPr/>
          <p:nvPr/>
        </p:nvSpPr>
        <p:spPr>
          <a:xfrm flipH="1" rot="10800000">
            <a:off x="9356643" y="0"/>
            <a:ext cx="2835357" cy="1480837"/>
          </a:xfrm>
          <a:custGeom>
            <a:rect b="b" l="l" r="r" t="t"/>
            <a:pathLst>
              <a:path extrusionOk="0" h="1480837" w="283535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8" name="Google Shape;158;p20"/>
          <p:cNvSpPr/>
          <p:nvPr/>
        </p:nvSpPr>
        <p:spPr>
          <a:xfrm flipH="1">
            <a:off x="7976344" y="6115501"/>
            <a:ext cx="1494513" cy="742499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5" id="159" name="Google Shape;159;p2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43467" y="1561507"/>
            <a:ext cx="10905066" cy="3734984"/>
          </a:xfrm>
          <a:prstGeom prst="rect">
            <a:avLst/>
          </a:prstGeom>
          <a:noFill/>
          <a:ln>
            <a:noFill/>
          </a:ln>
        </p:spPr>
      </p:pic>
      <p:sp>
        <p:nvSpPr>
          <p:cNvPr id="160" name="Google Shape;160;p20"/>
          <p:cNvSpPr/>
          <p:nvPr/>
        </p:nvSpPr>
        <p:spPr>
          <a:xfrm flipH="1">
            <a:off x="7604080" y="6453143"/>
            <a:ext cx="814903" cy="404857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164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p2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6" name="Google Shape;166;p21"/>
          <p:cNvSpPr/>
          <p:nvPr/>
        </p:nvSpPr>
        <p:spPr>
          <a:xfrm flipH="1" rot="-2700000">
            <a:off x="-376156" y="-253670"/>
            <a:ext cx="1827638" cy="1376989"/>
          </a:xfrm>
          <a:custGeom>
            <a:rect b="b" l="l" r="r" t="t"/>
            <a:pathLst>
              <a:path extrusionOk="0" h="1376989" w="1827638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7" name="Google Shape;167;p21"/>
          <p:cNvSpPr/>
          <p:nvPr/>
        </p:nvSpPr>
        <p:spPr>
          <a:xfrm flipH="1" rot="-2700000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8" name="Google Shape;168;p21"/>
          <p:cNvSpPr/>
          <p:nvPr/>
        </p:nvSpPr>
        <p:spPr>
          <a:xfrm flipH="1" rot="-2700000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9" name="Google Shape;169;p21"/>
          <p:cNvSpPr/>
          <p:nvPr/>
        </p:nvSpPr>
        <p:spPr>
          <a:xfrm flipH="1" rot="10800000">
            <a:off x="9356643" y="0"/>
            <a:ext cx="2835357" cy="1480837"/>
          </a:xfrm>
          <a:custGeom>
            <a:rect b="b" l="l" r="r" t="t"/>
            <a:pathLst>
              <a:path extrusionOk="0" h="1480837" w="283535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0" name="Google Shape;170;p21"/>
          <p:cNvSpPr/>
          <p:nvPr/>
        </p:nvSpPr>
        <p:spPr>
          <a:xfrm flipH="1">
            <a:off x="7976344" y="6115501"/>
            <a:ext cx="1494513" cy="742499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6" id="171" name="Google Shape;171;p2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43467" y="1084410"/>
            <a:ext cx="10905066" cy="4689179"/>
          </a:xfrm>
          <a:prstGeom prst="rect">
            <a:avLst/>
          </a:prstGeom>
          <a:noFill/>
          <a:ln>
            <a:noFill/>
          </a:ln>
        </p:spPr>
      </p:pic>
      <p:sp>
        <p:nvSpPr>
          <p:cNvPr id="172" name="Google Shape;172;p21"/>
          <p:cNvSpPr/>
          <p:nvPr/>
        </p:nvSpPr>
        <p:spPr>
          <a:xfrm flipH="1">
            <a:off x="7604080" y="6453143"/>
            <a:ext cx="814903" cy="404857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176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Google Shape;177;p22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8" name="Google Shape;178;p22"/>
          <p:cNvSpPr/>
          <p:nvPr/>
        </p:nvSpPr>
        <p:spPr>
          <a:xfrm flipH="1" rot="-2700000">
            <a:off x="-376156" y="-253670"/>
            <a:ext cx="1827638" cy="1376989"/>
          </a:xfrm>
          <a:custGeom>
            <a:rect b="b" l="l" r="r" t="t"/>
            <a:pathLst>
              <a:path extrusionOk="0" h="1376989" w="1827638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9" name="Google Shape;179;p22"/>
          <p:cNvSpPr/>
          <p:nvPr/>
        </p:nvSpPr>
        <p:spPr>
          <a:xfrm flipH="1" rot="-2700000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0" name="Google Shape;180;p22"/>
          <p:cNvSpPr/>
          <p:nvPr/>
        </p:nvSpPr>
        <p:spPr>
          <a:xfrm flipH="1" rot="-2700000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1" name="Google Shape;181;p22"/>
          <p:cNvSpPr/>
          <p:nvPr/>
        </p:nvSpPr>
        <p:spPr>
          <a:xfrm flipH="1" rot="10800000">
            <a:off x="9356643" y="0"/>
            <a:ext cx="2835357" cy="1480837"/>
          </a:xfrm>
          <a:custGeom>
            <a:rect b="b" l="l" r="r" t="t"/>
            <a:pathLst>
              <a:path extrusionOk="0" h="1480837" w="283535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2" name="Google Shape;182;p22"/>
          <p:cNvSpPr/>
          <p:nvPr/>
        </p:nvSpPr>
        <p:spPr>
          <a:xfrm flipH="1">
            <a:off x="7976344" y="6115501"/>
            <a:ext cx="1494513" cy="742499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7" id="183" name="Google Shape;183;p2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43467" y="1070779"/>
            <a:ext cx="10905066" cy="4716440"/>
          </a:xfrm>
          <a:prstGeom prst="rect">
            <a:avLst/>
          </a:prstGeom>
          <a:noFill/>
          <a:ln>
            <a:noFill/>
          </a:ln>
        </p:spPr>
      </p:pic>
      <p:sp>
        <p:nvSpPr>
          <p:cNvPr id="184" name="Google Shape;184;p22"/>
          <p:cNvSpPr/>
          <p:nvPr/>
        </p:nvSpPr>
        <p:spPr>
          <a:xfrm flipH="1">
            <a:off x="7604080" y="6453143"/>
            <a:ext cx="814903" cy="404857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188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2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0" name="Google Shape;190;p23"/>
          <p:cNvSpPr/>
          <p:nvPr/>
        </p:nvSpPr>
        <p:spPr>
          <a:xfrm flipH="1" rot="-2700000">
            <a:off x="-376156" y="-253670"/>
            <a:ext cx="1827638" cy="1376989"/>
          </a:xfrm>
          <a:custGeom>
            <a:rect b="b" l="l" r="r" t="t"/>
            <a:pathLst>
              <a:path extrusionOk="0" h="1376989" w="1827638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1" name="Google Shape;191;p23"/>
          <p:cNvSpPr/>
          <p:nvPr/>
        </p:nvSpPr>
        <p:spPr>
          <a:xfrm flipH="1" rot="-2700000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2" name="Google Shape;192;p23"/>
          <p:cNvSpPr/>
          <p:nvPr/>
        </p:nvSpPr>
        <p:spPr>
          <a:xfrm flipH="1" rot="-2700000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3" name="Google Shape;193;p23"/>
          <p:cNvSpPr/>
          <p:nvPr/>
        </p:nvSpPr>
        <p:spPr>
          <a:xfrm flipH="1" rot="10800000">
            <a:off x="9356643" y="0"/>
            <a:ext cx="2835357" cy="1480837"/>
          </a:xfrm>
          <a:custGeom>
            <a:rect b="b" l="l" r="r" t="t"/>
            <a:pathLst>
              <a:path extrusionOk="0" h="1480837" w="283535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4" name="Google Shape;194;p23"/>
          <p:cNvSpPr/>
          <p:nvPr/>
        </p:nvSpPr>
        <p:spPr>
          <a:xfrm flipH="1">
            <a:off x="7976344" y="6115501"/>
            <a:ext cx="1494513" cy="742499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9" id="195" name="Google Shape;195;p2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43467" y="1384300"/>
            <a:ext cx="10905066" cy="4089398"/>
          </a:xfrm>
          <a:prstGeom prst="rect">
            <a:avLst/>
          </a:prstGeom>
          <a:noFill/>
          <a:ln>
            <a:noFill/>
          </a:ln>
        </p:spPr>
      </p:pic>
      <p:sp>
        <p:nvSpPr>
          <p:cNvPr id="196" name="Google Shape;196;p23"/>
          <p:cNvSpPr/>
          <p:nvPr/>
        </p:nvSpPr>
        <p:spPr>
          <a:xfrm flipH="1">
            <a:off x="7604080" y="6453143"/>
            <a:ext cx="814903" cy="404857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00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p2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2" name="Google Shape;202;p24"/>
          <p:cNvSpPr/>
          <p:nvPr/>
        </p:nvSpPr>
        <p:spPr>
          <a:xfrm flipH="1" rot="-2700000">
            <a:off x="-376156" y="-253670"/>
            <a:ext cx="1827638" cy="1376989"/>
          </a:xfrm>
          <a:custGeom>
            <a:rect b="b" l="l" r="r" t="t"/>
            <a:pathLst>
              <a:path extrusionOk="0" h="1376989" w="1827638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3" name="Google Shape;203;p24"/>
          <p:cNvSpPr/>
          <p:nvPr/>
        </p:nvSpPr>
        <p:spPr>
          <a:xfrm flipH="1" rot="-2700000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4" name="Google Shape;204;p24"/>
          <p:cNvSpPr/>
          <p:nvPr/>
        </p:nvSpPr>
        <p:spPr>
          <a:xfrm flipH="1" rot="-2700000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5" name="Google Shape;205;p24"/>
          <p:cNvSpPr/>
          <p:nvPr/>
        </p:nvSpPr>
        <p:spPr>
          <a:xfrm flipH="1" rot="10800000">
            <a:off x="9356643" y="0"/>
            <a:ext cx="2835357" cy="1480837"/>
          </a:xfrm>
          <a:custGeom>
            <a:rect b="b" l="l" r="r" t="t"/>
            <a:pathLst>
              <a:path extrusionOk="0" h="1480837" w="283535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6" name="Google Shape;206;p24"/>
          <p:cNvSpPr/>
          <p:nvPr/>
        </p:nvSpPr>
        <p:spPr>
          <a:xfrm flipH="1">
            <a:off x="7976344" y="6115501"/>
            <a:ext cx="1494513" cy="742499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10" id="207" name="Google Shape;207;p2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43467" y="1261618"/>
            <a:ext cx="10905066" cy="4334762"/>
          </a:xfrm>
          <a:prstGeom prst="rect">
            <a:avLst/>
          </a:prstGeom>
          <a:noFill/>
          <a:ln>
            <a:noFill/>
          </a:ln>
        </p:spPr>
      </p:pic>
      <p:sp>
        <p:nvSpPr>
          <p:cNvPr id="208" name="Google Shape;208;p24"/>
          <p:cNvSpPr/>
          <p:nvPr/>
        </p:nvSpPr>
        <p:spPr>
          <a:xfrm flipH="1">
            <a:off x="7604080" y="6453143"/>
            <a:ext cx="814903" cy="404857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12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Google Shape;213;p25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4" name="Google Shape;214;p25"/>
          <p:cNvSpPr/>
          <p:nvPr/>
        </p:nvSpPr>
        <p:spPr>
          <a:xfrm flipH="1" rot="-2700000">
            <a:off x="-376156" y="-253670"/>
            <a:ext cx="1827638" cy="1376989"/>
          </a:xfrm>
          <a:custGeom>
            <a:rect b="b" l="l" r="r" t="t"/>
            <a:pathLst>
              <a:path extrusionOk="0" h="1376989" w="1827638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5" name="Google Shape;215;p25"/>
          <p:cNvSpPr/>
          <p:nvPr/>
        </p:nvSpPr>
        <p:spPr>
          <a:xfrm flipH="1" rot="-2700000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6" name="Google Shape;216;p25"/>
          <p:cNvSpPr/>
          <p:nvPr/>
        </p:nvSpPr>
        <p:spPr>
          <a:xfrm flipH="1" rot="-2700000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7" name="Google Shape;217;p25"/>
          <p:cNvSpPr/>
          <p:nvPr/>
        </p:nvSpPr>
        <p:spPr>
          <a:xfrm flipH="1" rot="10800000">
            <a:off x="9356643" y="0"/>
            <a:ext cx="2835357" cy="1480837"/>
          </a:xfrm>
          <a:custGeom>
            <a:rect b="b" l="l" r="r" t="t"/>
            <a:pathLst>
              <a:path extrusionOk="0" h="1480837" w="283535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8" name="Google Shape;218;p25"/>
          <p:cNvSpPr/>
          <p:nvPr/>
        </p:nvSpPr>
        <p:spPr>
          <a:xfrm flipH="1">
            <a:off x="7976344" y="6115501"/>
            <a:ext cx="1494513" cy="742499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13" id="219" name="Google Shape;219;p2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43467" y="866309"/>
            <a:ext cx="10905066" cy="5125380"/>
          </a:xfrm>
          <a:prstGeom prst="rect">
            <a:avLst/>
          </a:prstGeom>
          <a:noFill/>
          <a:ln>
            <a:noFill/>
          </a:ln>
        </p:spPr>
      </p:pic>
      <p:sp>
        <p:nvSpPr>
          <p:cNvPr id="220" name="Google Shape;220;p25"/>
          <p:cNvSpPr/>
          <p:nvPr/>
        </p:nvSpPr>
        <p:spPr>
          <a:xfrm flipH="1">
            <a:off x="7604080" y="6453143"/>
            <a:ext cx="814903" cy="404857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24" name="Shape 2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" name="Google Shape;225;p26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6" name="Google Shape;226;p26"/>
          <p:cNvSpPr/>
          <p:nvPr/>
        </p:nvSpPr>
        <p:spPr>
          <a:xfrm flipH="1" rot="-2700000">
            <a:off x="-376156" y="-253670"/>
            <a:ext cx="1827638" cy="1376989"/>
          </a:xfrm>
          <a:custGeom>
            <a:rect b="b" l="l" r="r" t="t"/>
            <a:pathLst>
              <a:path extrusionOk="0" h="1376989" w="1827638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7" name="Google Shape;227;p26"/>
          <p:cNvSpPr/>
          <p:nvPr/>
        </p:nvSpPr>
        <p:spPr>
          <a:xfrm flipH="1" rot="-2700000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8" name="Google Shape;228;p26"/>
          <p:cNvSpPr/>
          <p:nvPr/>
        </p:nvSpPr>
        <p:spPr>
          <a:xfrm flipH="1" rot="-2700000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9" name="Google Shape;229;p26"/>
          <p:cNvSpPr/>
          <p:nvPr/>
        </p:nvSpPr>
        <p:spPr>
          <a:xfrm flipH="1" rot="10800000">
            <a:off x="9356643" y="0"/>
            <a:ext cx="2835357" cy="1480837"/>
          </a:xfrm>
          <a:custGeom>
            <a:rect b="b" l="l" r="r" t="t"/>
            <a:pathLst>
              <a:path extrusionOk="0" h="1480837" w="283535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0" name="Google Shape;230;p26"/>
          <p:cNvSpPr/>
          <p:nvPr/>
        </p:nvSpPr>
        <p:spPr>
          <a:xfrm flipH="1">
            <a:off x="7976344" y="6115501"/>
            <a:ext cx="1494513" cy="742499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14" id="231" name="Google Shape;231;p2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40278" y="643467"/>
            <a:ext cx="10511443" cy="5571065"/>
          </a:xfrm>
          <a:prstGeom prst="rect">
            <a:avLst/>
          </a:prstGeom>
          <a:noFill/>
          <a:ln>
            <a:noFill/>
          </a:ln>
        </p:spPr>
      </p:pic>
      <p:sp>
        <p:nvSpPr>
          <p:cNvPr id="232" name="Google Shape;232;p26"/>
          <p:cNvSpPr/>
          <p:nvPr/>
        </p:nvSpPr>
        <p:spPr>
          <a:xfrm flipH="1">
            <a:off x="7604080" y="6453143"/>
            <a:ext cx="814903" cy="404857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36" name="Shape 2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" name="Google Shape;237;p27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8" name="Google Shape;238;p27"/>
          <p:cNvSpPr/>
          <p:nvPr/>
        </p:nvSpPr>
        <p:spPr>
          <a:xfrm flipH="1" rot="-2700000">
            <a:off x="-376156" y="-253670"/>
            <a:ext cx="1827638" cy="1376989"/>
          </a:xfrm>
          <a:custGeom>
            <a:rect b="b" l="l" r="r" t="t"/>
            <a:pathLst>
              <a:path extrusionOk="0" h="1376989" w="1827638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9" name="Google Shape;239;p27"/>
          <p:cNvSpPr/>
          <p:nvPr/>
        </p:nvSpPr>
        <p:spPr>
          <a:xfrm flipH="1" rot="-2700000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0" name="Google Shape;240;p27"/>
          <p:cNvSpPr/>
          <p:nvPr/>
        </p:nvSpPr>
        <p:spPr>
          <a:xfrm flipH="1" rot="-2700000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1" name="Google Shape;241;p27"/>
          <p:cNvSpPr/>
          <p:nvPr/>
        </p:nvSpPr>
        <p:spPr>
          <a:xfrm flipH="1" rot="10800000">
            <a:off x="9356643" y="0"/>
            <a:ext cx="2835357" cy="1480837"/>
          </a:xfrm>
          <a:custGeom>
            <a:rect b="b" l="l" r="r" t="t"/>
            <a:pathLst>
              <a:path extrusionOk="0" h="1480837" w="283535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2" name="Google Shape;242;p27"/>
          <p:cNvSpPr/>
          <p:nvPr/>
        </p:nvSpPr>
        <p:spPr>
          <a:xfrm flipH="1">
            <a:off x="7976344" y="6115501"/>
            <a:ext cx="1494513" cy="742499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15" id="243" name="Google Shape;243;p2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64837" y="643467"/>
            <a:ext cx="10662325" cy="5571065"/>
          </a:xfrm>
          <a:prstGeom prst="rect">
            <a:avLst/>
          </a:prstGeom>
          <a:noFill/>
          <a:ln>
            <a:noFill/>
          </a:ln>
        </p:spPr>
      </p:pic>
      <p:sp>
        <p:nvSpPr>
          <p:cNvPr id="244" name="Google Shape;244;p27"/>
          <p:cNvSpPr/>
          <p:nvPr/>
        </p:nvSpPr>
        <p:spPr>
          <a:xfrm flipH="1">
            <a:off x="7604080" y="6453143"/>
            <a:ext cx="814903" cy="404857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48" name="Shape 2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Google Shape;249;p28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0" name="Google Shape;250;p28"/>
          <p:cNvSpPr/>
          <p:nvPr/>
        </p:nvSpPr>
        <p:spPr>
          <a:xfrm flipH="1" rot="-2700000">
            <a:off x="-376156" y="-253670"/>
            <a:ext cx="1827638" cy="1376989"/>
          </a:xfrm>
          <a:custGeom>
            <a:rect b="b" l="l" r="r" t="t"/>
            <a:pathLst>
              <a:path extrusionOk="0" h="1376989" w="1827638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1" name="Google Shape;251;p28"/>
          <p:cNvSpPr/>
          <p:nvPr/>
        </p:nvSpPr>
        <p:spPr>
          <a:xfrm flipH="1" rot="-2700000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2" name="Google Shape;252;p28"/>
          <p:cNvSpPr/>
          <p:nvPr/>
        </p:nvSpPr>
        <p:spPr>
          <a:xfrm flipH="1" rot="-2700000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3" name="Google Shape;253;p28"/>
          <p:cNvSpPr/>
          <p:nvPr/>
        </p:nvSpPr>
        <p:spPr>
          <a:xfrm flipH="1" rot="10800000">
            <a:off x="9356643" y="0"/>
            <a:ext cx="2835357" cy="1480837"/>
          </a:xfrm>
          <a:custGeom>
            <a:rect b="b" l="l" r="r" t="t"/>
            <a:pathLst>
              <a:path extrusionOk="0" h="1480837" w="283535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4" name="Google Shape;254;p28"/>
          <p:cNvSpPr/>
          <p:nvPr/>
        </p:nvSpPr>
        <p:spPr>
          <a:xfrm flipH="1">
            <a:off x="7976344" y="6115501"/>
            <a:ext cx="1494513" cy="742499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16" id="255" name="Google Shape;255;p2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43467" y="839046"/>
            <a:ext cx="10905066" cy="5179907"/>
          </a:xfrm>
          <a:prstGeom prst="rect">
            <a:avLst/>
          </a:prstGeom>
          <a:noFill/>
          <a:ln>
            <a:noFill/>
          </a:ln>
        </p:spPr>
      </p:pic>
      <p:sp>
        <p:nvSpPr>
          <p:cNvPr id="256" name="Google Shape;256;p28"/>
          <p:cNvSpPr/>
          <p:nvPr/>
        </p:nvSpPr>
        <p:spPr>
          <a:xfrm flipH="1">
            <a:off x="7604080" y="6453143"/>
            <a:ext cx="814903" cy="404857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60" name="Shape 2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" name="Google Shape;261;p29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2" name="Google Shape;262;p29"/>
          <p:cNvSpPr/>
          <p:nvPr/>
        </p:nvSpPr>
        <p:spPr>
          <a:xfrm flipH="1" rot="-2700000">
            <a:off x="-376156" y="-253670"/>
            <a:ext cx="1827638" cy="1376989"/>
          </a:xfrm>
          <a:custGeom>
            <a:rect b="b" l="l" r="r" t="t"/>
            <a:pathLst>
              <a:path extrusionOk="0" h="1376989" w="1827638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3" name="Google Shape;263;p29"/>
          <p:cNvSpPr/>
          <p:nvPr/>
        </p:nvSpPr>
        <p:spPr>
          <a:xfrm flipH="1" rot="-2700000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4" name="Google Shape;264;p29"/>
          <p:cNvSpPr/>
          <p:nvPr/>
        </p:nvSpPr>
        <p:spPr>
          <a:xfrm flipH="1" rot="-2700000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5" name="Google Shape;265;p29"/>
          <p:cNvSpPr/>
          <p:nvPr/>
        </p:nvSpPr>
        <p:spPr>
          <a:xfrm flipH="1" rot="10800000">
            <a:off x="9356643" y="0"/>
            <a:ext cx="2835357" cy="1480837"/>
          </a:xfrm>
          <a:custGeom>
            <a:rect b="b" l="l" r="r" t="t"/>
            <a:pathLst>
              <a:path extrusionOk="0" h="1480837" w="283535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6" name="Google Shape;266;p29"/>
          <p:cNvSpPr/>
          <p:nvPr/>
        </p:nvSpPr>
        <p:spPr>
          <a:xfrm flipH="1">
            <a:off x="7976344" y="6115501"/>
            <a:ext cx="1494513" cy="742499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17" id="267" name="Google Shape;267;p2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43467" y="743627"/>
            <a:ext cx="10905066" cy="5370744"/>
          </a:xfrm>
          <a:prstGeom prst="rect">
            <a:avLst/>
          </a:prstGeom>
          <a:noFill/>
          <a:ln>
            <a:noFill/>
          </a:ln>
        </p:spPr>
      </p:pic>
      <p:sp>
        <p:nvSpPr>
          <p:cNvPr id="268" name="Google Shape;268;p29"/>
          <p:cNvSpPr/>
          <p:nvPr/>
        </p:nvSpPr>
        <p:spPr>
          <a:xfrm flipH="1">
            <a:off x="7604080" y="6453143"/>
            <a:ext cx="814903" cy="404857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72" name="Shape 2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3" name="Google Shape;273;p3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274" name="Google Shape;274;p30"/>
          <p:cNvGrpSpPr/>
          <p:nvPr/>
        </p:nvGrpSpPr>
        <p:grpSpPr>
          <a:xfrm flipH="1">
            <a:off x="10741136" y="-454724"/>
            <a:ext cx="2323655" cy="2323656"/>
            <a:chOff x="-872270" y="-454724"/>
            <a:chExt cx="2323655" cy="2323656"/>
          </a:xfrm>
        </p:grpSpPr>
        <p:sp>
          <p:nvSpPr>
            <p:cNvPr id="275" name="Google Shape;275;p30"/>
            <p:cNvSpPr/>
            <p:nvPr/>
          </p:nvSpPr>
          <p:spPr>
            <a:xfrm rot="2700000">
              <a:off x="-415188" y="-231223"/>
              <a:ext cx="1409491" cy="1876653"/>
            </a:xfrm>
            <a:custGeom>
              <a:rect b="b" l="l" r="r" t="t"/>
              <a:pathLst>
                <a:path extrusionOk="0" h="1876653" w="1409491">
                  <a:moveTo>
                    <a:pt x="0" y="643075"/>
                  </a:moveTo>
                  <a:lnTo>
                    <a:pt x="643075" y="0"/>
                  </a:lnTo>
                  <a:lnTo>
                    <a:pt x="1409491" y="0"/>
                  </a:lnTo>
                  <a:lnTo>
                    <a:pt x="1409491" y="1876653"/>
                  </a:lnTo>
                  <a:lnTo>
                    <a:pt x="1233578" y="1876653"/>
                  </a:lnTo>
                  <a:close/>
                </a:path>
              </a:pathLst>
            </a:custGeom>
            <a:solidFill>
              <a:schemeClr val="accent1">
                <a:alpha val="29803"/>
              </a:scheme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76" name="Google Shape;276;p30"/>
            <p:cNvSpPr/>
            <p:nvPr/>
          </p:nvSpPr>
          <p:spPr>
            <a:xfrm rot="2700000">
              <a:off x="301285" y="1282788"/>
              <a:ext cx="485578" cy="485578"/>
            </a:xfrm>
            <a:prstGeom prst="rect">
              <a:avLst/>
            </a:prstGeom>
            <a:solidFill>
              <a:schemeClr val="accent1">
                <a:alpha val="29803"/>
              </a:scheme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77" name="Google Shape;277;p30"/>
          <p:cNvSpPr/>
          <p:nvPr/>
        </p:nvSpPr>
        <p:spPr>
          <a:xfrm rot="2700000">
            <a:off x="2737196" y="6033666"/>
            <a:ext cx="645368" cy="645368"/>
          </a:xfrm>
          <a:prstGeom prst="rect">
            <a:avLst/>
          </a:pr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8" name="Google Shape;278;p30"/>
          <p:cNvSpPr/>
          <p:nvPr/>
        </p:nvSpPr>
        <p:spPr>
          <a:xfrm>
            <a:off x="1343436" y="5721108"/>
            <a:ext cx="2261965" cy="1136891"/>
          </a:xfrm>
          <a:prstGeom prst="triangle">
            <a:avLst>
              <a:gd fmla="val 50000" name="adj"/>
            </a:avLst>
          </a:pr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18" id="279" name="Google Shape;279;p3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43467" y="729996"/>
            <a:ext cx="10905066" cy="539800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83" name="Shape 2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4" name="Google Shape;284;p3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5" name="Google Shape;285;p31"/>
          <p:cNvSpPr/>
          <p:nvPr/>
        </p:nvSpPr>
        <p:spPr>
          <a:xfrm flipH="1" rot="-2700000">
            <a:off x="-376156" y="-253670"/>
            <a:ext cx="1827638" cy="1376989"/>
          </a:xfrm>
          <a:custGeom>
            <a:rect b="b" l="l" r="r" t="t"/>
            <a:pathLst>
              <a:path extrusionOk="0" h="1376989" w="1827638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6" name="Google Shape;286;p31"/>
          <p:cNvSpPr/>
          <p:nvPr/>
        </p:nvSpPr>
        <p:spPr>
          <a:xfrm flipH="1" rot="-2700000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7" name="Google Shape;287;p31"/>
          <p:cNvSpPr/>
          <p:nvPr/>
        </p:nvSpPr>
        <p:spPr>
          <a:xfrm flipH="1" rot="-2700000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8" name="Google Shape;288;p31"/>
          <p:cNvSpPr/>
          <p:nvPr/>
        </p:nvSpPr>
        <p:spPr>
          <a:xfrm flipH="1" rot="10800000">
            <a:off x="9356643" y="0"/>
            <a:ext cx="2835357" cy="1480837"/>
          </a:xfrm>
          <a:custGeom>
            <a:rect b="b" l="l" r="r" t="t"/>
            <a:pathLst>
              <a:path extrusionOk="0" h="1480837" w="283535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9" name="Google Shape;289;p31"/>
          <p:cNvSpPr/>
          <p:nvPr/>
        </p:nvSpPr>
        <p:spPr>
          <a:xfrm flipH="1">
            <a:off x="7976344" y="6115501"/>
            <a:ext cx="1494513" cy="742499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19" id="290" name="Google Shape;290;p3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43467" y="825415"/>
            <a:ext cx="10905066" cy="5207168"/>
          </a:xfrm>
          <a:prstGeom prst="rect">
            <a:avLst/>
          </a:prstGeom>
          <a:noFill/>
          <a:ln>
            <a:noFill/>
          </a:ln>
        </p:spPr>
      </p:pic>
      <p:sp>
        <p:nvSpPr>
          <p:cNvPr id="291" name="Google Shape;291;p31"/>
          <p:cNvSpPr/>
          <p:nvPr/>
        </p:nvSpPr>
        <p:spPr>
          <a:xfrm flipH="1">
            <a:off x="7604080" y="6453143"/>
            <a:ext cx="814903" cy="404857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95" name="Shape 2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" name="Google Shape;296;p32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7" name="Google Shape;297;p32"/>
          <p:cNvSpPr/>
          <p:nvPr/>
        </p:nvSpPr>
        <p:spPr>
          <a:xfrm flipH="1" rot="-2700000">
            <a:off x="-376156" y="-253670"/>
            <a:ext cx="1827638" cy="1376989"/>
          </a:xfrm>
          <a:custGeom>
            <a:rect b="b" l="l" r="r" t="t"/>
            <a:pathLst>
              <a:path extrusionOk="0" h="1376989" w="1827638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8" name="Google Shape;298;p32"/>
          <p:cNvSpPr/>
          <p:nvPr/>
        </p:nvSpPr>
        <p:spPr>
          <a:xfrm flipH="1" rot="-2700000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9" name="Google Shape;299;p32"/>
          <p:cNvSpPr/>
          <p:nvPr/>
        </p:nvSpPr>
        <p:spPr>
          <a:xfrm flipH="1" rot="-2700000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0" name="Google Shape;300;p32"/>
          <p:cNvSpPr/>
          <p:nvPr/>
        </p:nvSpPr>
        <p:spPr>
          <a:xfrm flipH="1" rot="10800000">
            <a:off x="9356643" y="0"/>
            <a:ext cx="2835357" cy="1480837"/>
          </a:xfrm>
          <a:custGeom>
            <a:rect b="b" l="l" r="r" t="t"/>
            <a:pathLst>
              <a:path extrusionOk="0" h="1480837" w="283535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1" name="Google Shape;301;p32"/>
          <p:cNvSpPr/>
          <p:nvPr/>
        </p:nvSpPr>
        <p:spPr>
          <a:xfrm flipH="1">
            <a:off x="7976344" y="6115501"/>
            <a:ext cx="1494513" cy="742499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20" id="302" name="Google Shape;302;p3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43467" y="1220724"/>
            <a:ext cx="10905066" cy="4416550"/>
          </a:xfrm>
          <a:prstGeom prst="rect">
            <a:avLst/>
          </a:prstGeom>
          <a:noFill/>
          <a:ln>
            <a:noFill/>
          </a:ln>
        </p:spPr>
      </p:pic>
      <p:sp>
        <p:nvSpPr>
          <p:cNvPr id="303" name="Google Shape;303;p32"/>
          <p:cNvSpPr/>
          <p:nvPr/>
        </p:nvSpPr>
        <p:spPr>
          <a:xfrm flipH="1">
            <a:off x="7604080" y="6453143"/>
            <a:ext cx="814903" cy="404857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307" name="Shape 3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8" name="Google Shape;308;p3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9" name="Google Shape;309;p33"/>
          <p:cNvSpPr/>
          <p:nvPr/>
        </p:nvSpPr>
        <p:spPr>
          <a:xfrm flipH="1" rot="-2700000">
            <a:off x="-376156" y="-253670"/>
            <a:ext cx="1827638" cy="1376989"/>
          </a:xfrm>
          <a:custGeom>
            <a:rect b="b" l="l" r="r" t="t"/>
            <a:pathLst>
              <a:path extrusionOk="0" h="1376989" w="1827638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0" name="Google Shape;310;p33"/>
          <p:cNvSpPr/>
          <p:nvPr/>
        </p:nvSpPr>
        <p:spPr>
          <a:xfrm flipH="1" rot="-2700000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1" name="Google Shape;311;p33"/>
          <p:cNvSpPr/>
          <p:nvPr/>
        </p:nvSpPr>
        <p:spPr>
          <a:xfrm flipH="1" rot="-2700000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2" name="Google Shape;312;p33"/>
          <p:cNvSpPr/>
          <p:nvPr/>
        </p:nvSpPr>
        <p:spPr>
          <a:xfrm flipH="1" rot="10800000">
            <a:off x="9356643" y="0"/>
            <a:ext cx="2835357" cy="1480837"/>
          </a:xfrm>
          <a:custGeom>
            <a:rect b="b" l="l" r="r" t="t"/>
            <a:pathLst>
              <a:path extrusionOk="0" h="1480837" w="283535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3" name="Google Shape;313;p33"/>
          <p:cNvSpPr/>
          <p:nvPr/>
        </p:nvSpPr>
        <p:spPr>
          <a:xfrm flipH="1">
            <a:off x="7976344" y="6115501"/>
            <a:ext cx="1494513" cy="742499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21" id="314" name="Google Shape;314;p3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43467" y="729996"/>
            <a:ext cx="10905066" cy="5398006"/>
          </a:xfrm>
          <a:prstGeom prst="rect">
            <a:avLst/>
          </a:prstGeom>
          <a:noFill/>
          <a:ln>
            <a:noFill/>
          </a:ln>
        </p:spPr>
      </p:pic>
      <p:sp>
        <p:nvSpPr>
          <p:cNvPr id="315" name="Google Shape;315;p33"/>
          <p:cNvSpPr/>
          <p:nvPr/>
        </p:nvSpPr>
        <p:spPr>
          <a:xfrm flipH="1">
            <a:off x="7604080" y="6453143"/>
            <a:ext cx="814903" cy="404857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319" name="Shape 3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0" name="Google Shape;320;p3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1" name="Google Shape;321;p34"/>
          <p:cNvSpPr/>
          <p:nvPr/>
        </p:nvSpPr>
        <p:spPr>
          <a:xfrm flipH="1" rot="-2700000">
            <a:off x="-376156" y="-253670"/>
            <a:ext cx="1827638" cy="1376989"/>
          </a:xfrm>
          <a:custGeom>
            <a:rect b="b" l="l" r="r" t="t"/>
            <a:pathLst>
              <a:path extrusionOk="0" h="1376989" w="1827638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2" name="Google Shape;322;p34"/>
          <p:cNvSpPr/>
          <p:nvPr/>
        </p:nvSpPr>
        <p:spPr>
          <a:xfrm flipH="1" rot="-2700000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3" name="Google Shape;323;p34"/>
          <p:cNvSpPr/>
          <p:nvPr/>
        </p:nvSpPr>
        <p:spPr>
          <a:xfrm flipH="1" rot="-2700000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4" name="Google Shape;324;p34"/>
          <p:cNvSpPr/>
          <p:nvPr/>
        </p:nvSpPr>
        <p:spPr>
          <a:xfrm flipH="1" rot="10800000">
            <a:off x="9356643" y="0"/>
            <a:ext cx="2835357" cy="1480837"/>
          </a:xfrm>
          <a:custGeom>
            <a:rect b="b" l="l" r="r" t="t"/>
            <a:pathLst>
              <a:path extrusionOk="0" h="1480837" w="283535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5" name="Google Shape;325;p34"/>
          <p:cNvSpPr/>
          <p:nvPr/>
        </p:nvSpPr>
        <p:spPr>
          <a:xfrm flipH="1">
            <a:off x="7976344" y="6115501"/>
            <a:ext cx="1494513" cy="742499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22" id="326" name="Google Shape;326;p3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43467" y="798152"/>
            <a:ext cx="10905066" cy="5261695"/>
          </a:xfrm>
          <a:prstGeom prst="rect">
            <a:avLst/>
          </a:prstGeom>
          <a:noFill/>
          <a:ln>
            <a:noFill/>
          </a:ln>
        </p:spPr>
      </p:pic>
      <p:sp>
        <p:nvSpPr>
          <p:cNvPr id="327" name="Google Shape;327;p34"/>
          <p:cNvSpPr/>
          <p:nvPr/>
        </p:nvSpPr>
        <p:spPr>
          <a:xfrm flipH="1">
            <a:off x="7604080" y="6453143"/>
            <a:ext cx="814903" cy="404857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331" name="Shape 3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2" name="Google Shape;332;p35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3" name="Google Shape;333;p35"/>
          <p:cNvSpPr/>
          <p:nvPr/>
        </p:nvSpPr>
        <p:spPr>
          <a:xfrm flipH="1" rot="-2700000">
            <a:off x="-376156" y="-253670"/>
            <a:ext cx="1827638" cy="1376989"/>
          </a:xfrm>
          <a:custGeom>
            <a:rect b="b" l="l" r="r" t="t"/>
            <a:pathLst>
              <a:path extrusionOk="0" h="1376989" w="1827638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4" name="Google Shape;334;p35"/>
          <p:cNvSpPr/>
          <p:nvPr/>
        </p:nvSpPr>
        <p:spPr>
          <a:xfrm flipH="1" rot="-2700000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5" name="Google Shape;335;p35"/>
          <p:cNvSpPr/>
          <p:nvPr/>
        </p:nvSpPr>
        <p:spPr>
          <a:xfrm flipH="1" rot="-2700000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6" name="Google Shape;336;p35"/>
          <p:cNvSpPr/>
          <p:nvPr/>
        </p:nvSpPr>
        <p:spPr>
          <a:xfrm flipH="1" rot="10800000">
            <a:off x="9356643" y="0"/>
            <a:ext cx="2835357" cy="1480837"/>
          </a:xfrm>
          <a:custGeom>
            <a:rect b="b" l="l" r="r" t="t"/>
            <a:pathLst>
              <a:path extrusionOk="0" h="1480837" w="283535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7" name="Google Shape;337;p35"/>
          <p:cNvSpPr/>
          <p:nvPr/>
        </p:nvSpPr>
        <p:spPr>
          <a:xfrm flipH="1">
            <a:off x="7976344" y="6115501"/>
            <a:ext cx="1494513" cy="742499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23" id="338" name="Google Shape;338;p3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43467" y="839046"/>
            <a:ext cx="10905066" cy="5179907"/>
          </a:xfrm>
          <a:prstGeom prst="rect">
            <a:avLst/>
          </a:prstGeom>
          <a:noFill/>
          <a:ln>
            <a:noFill/>
          </a:ln>
        </p:spPr>
      </p:pic>
      <p:sp>
        <p:nvSpPr>
          <p:cNvPr id="339" name="Google Shape;339;p35"/>
          <p:cNvSpPr/>
          <p:nvPr/>
        </p:nvSpPr>
        <p:spPr>
          <a:xfrm flipH="1">
            <a:off x="7604080" y="6453143"/>
            <a:ext cx="814903" cy="404857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343" name="Shape 3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4" name="Google Shape;344;p36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45" name="Google Shape;345;p36"/>
          <p:cNvSpPr/>
          <p:nvPr/>
        </p:nvSpPr>
        <p:spPr>
          <a:xfrm flipH="1" rot="-2700000">
            <a:off x="-376156" y="-253670"/>
            <a:ext cx="1827638" cy="1376989"/>
          </a:xfrm>
          <a:custGeom>
            <a:rect b="b" l="l" r="r" t="t"/>
            <a:pathLst>
              <a:path extrusionOk="0" h="1376989" w="1827638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46" name="Google Shape;346;p36"/>
          <p:cNvSpPr/>
          <p:nvPr/>
        </p:nvSpPr>
        <p:spPr>
          <a:xfrm flipH="1" rot="-2700000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47" name="Google Shape;347;p36"/>
          <p:cNvSpPr/>
          <p:nvPr/>
        </p:nvSpPr>
        <p:spPr>
          <a:xfrm flipH="1" rot="-2700000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48" name="Google Shape;348;p36"/>
          <p:cNvSpPr/>
          <p:nvPr/>
        </p:nvSpPr>
        <p:spPr>
          <a:xfrm flipH="1" rot="10800000">
            <a:off x="9356643" y="0"/>
            <a:ext cx="2835357" cy="1480837"/>
          </a:xfrm>
          <a:custGeom>
            <a:rect b="b" l="l" r="r" t="t"/>
            <a:pathLst>
              <a:path extrusionOk="0" h="1480837" w="283535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49" name="Google Shape;349;p36"/>
          <p:cNvSpPr/>
          <p:nvPr/>
        </p:nvSpPr>
        <p:spPr>
          <a:xfrm flipH="1">
            <a:off x="7976344" y="6115501"/>
            <a:ext cx="1494513" cy="742499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24" id="350" name="Google Shape;350;p3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43467" y="784521"/>
            <a:ext cx="10905066" cy="5288956"/>
          </a:xfrm>
          <a:prstGeom prst="rect">
            <a:avLst/>
          </a:prstGeom>
          <a:noFill/>
          <a:ln>
            <a:noFill/>
          </a:ln>
        </p:spPr>
      </p:pic>
      <p:sp>
        <p:nvSpPr>
          <p:cNvPr id="351" name="Google Shape;351;p36"/>
          <p:cNvSpPr/>
          <p:nvPr/>
        </p:nvSpPr>
        <p:spPr>
          <a:xfrm flipH="1">
            <a:off x="7604080" y="6453143"/>
            <a:ext cx="814903" cy="404857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355" name="Shape 3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6" name="Google Shape;356;p37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7" name="Google Shape;357;p37"/>
          <p:cNvSpPr/>
          <p:nvPr/>
        </p:nvSpPr>
        <p:spPr>
          <a:xfrm flipH="1" rot="-2700000">
            <a:off x="-376156" y="-253670"/>
            <a:ext cx="1827638" cy="1376989"/>
          </a:xfrm>
          <a:custGeom>
            <a:rect b="b" l="l" r="r" t="t"/>
            <a:pathLst>
              <a:path extrusionOk="0" h="1376989" w="1827638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8" name="Google Shape;358;p37"/>
          <p:cNvSpPr/>
          <p:nvPr/>
        </p:nvSpPr>
        <p:spPr>
          <a:xfrm flipH="1" rot="-2700000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9" name="Google Shape;359;p37"/>
          <p:cNvSpPr/>
          <p:nvPr/>
        </p:nvSpPr>
        <p:spPr>
          <a:xfrm flipH="1" rot="-2700000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60" name="Google Shape;360;p37"/>
          <p:cNvSpPr/>
          <p:nvPr/>
        </p:nvSpPr>
        <p:spPr>
          <a:xfrm flipH="1" rot="10800000">
            <a:off x="9356643" y="0"/>
            <a:ext cx="2835357" cy="1480837"/>
          </a:xfrm>
          <a:custGeom>
            <a:rect b="b" l="l" r="r" t="t"/>
            <a:pathLst>
              <a:path extrusionOk="0" h="1480837" w="283535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61" name="Google Shape;361;p37"/>
          <p:cNvSpPr/>
          <p:nvPr/>
        </p:nvSpPr>
        <p:spPr>
          <a:xfrm flipH="1">
            <a:off x="7976344" y="6115501"/>
            <a:ext cx="1494513" cy="742499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25" id="362" name="Google Shape;362;p3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43467" y="784521"/>
            <a:ext cx="10905066" cy="5288956"/>
          </a:xfrm>
          <a:prstGeom prst="rect">
            <a:avLst/>
          </a:prstGeom>
          <a:noFill/>
          <a:ln>
            <a:noFill/>
          </a:ln>
        </p:spPr>
      </p:pic>
      <p:sp>
        <p:nvSpPr>
          <p:cNvPr id="363" name="Google Shape;363;p37"/>
          <p:cNvSpPr/>
          <p:nvPr/>
        </p:nvSpPr>
        <p:spPr>
          <a:xfrm flipH="1">
            <a:off x="7604080" y="6453143"/>
            <a:ext cx="814903" cy="404857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367" name="Shape 3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" name="Google Shape;368;p38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69" name="Google Shape;369;p38"/>
          <p:cNvSpPr/>
          <p:nvPr/>
        </p:nvSpPr>
        <p:spPr>
          <a:xfrm flipH="1" rot="-2700000">
            <a:off x="-376156" y="-253670"/>
            <a:ext cx="1827638" cy="1376989"/>
          </a:xfrm>
          <a:custGeom>
            <a:rect b="b" l="l" r="r" t="t"/>
            <a:pathLst>
              <a:path extrusionOk="0" h="1376989" w="1827638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70" name="Google Shape;370;p38"/>
          <p:cNvSpPr/>
          <p:nvPr/>
        </p:nvSpPr>
        <p:spPr>
          <a:xfrm flipH="1" rot="-2700000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71" name="Google Shape;371;p38"/>
          <p:cNvSpPr/>
          <p:nvPr/>
        </p:nvSpPr>
        <p:spPr>
          <a:xfrm flipH="1" rot="-2700000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72" name="Google Shape;372;p38"/>
          <p:cNvSpPr/>
          <p:nvPr/>
        </p:nvSpPr>
        <p:spPr>
          <a:xfrm flipH="1" rot="10800000">
            <a:off x="9356643" y="0"/>
            <a:ext cx="2835357" cy="1480837"/>
          </a:xfrm>
          <a:custGeom>
            <a:rect b="b" l="l" r="r" t="t"/>
            <a:pathLst>
              <a:path extrusionOk="0" h="1480837" w="283535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73" name="Google Shape;373;p38"/>
          <p:cNvSpPr/>
          <p:nvPr/>
        </p:nvSpPr>
        <p:spPr>
          <a:xfrm flipH="1">
            <a:off x="7976344" y="6115501"/>
            <a:ext cx="1494513" cy="742499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26" id="374" name="Google Shape;374;p3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43467" y="689102"/>
            <a:ext cx="10905066" cy="5479794"/>
          </a:xfrm>
          <a:prstGeom prst="rect">
            <a:avLst/>
          </a:prstGeom>
          <a:noFill/>
          <a:ln>
            <a:noFill/>
          </a:ln>
        </p:spPr>
      </p:pic>
      <p:sp>
        <p:nvSpPr>
          <p:cNvPr id="375" name="Google Shape;375;p38"/>
          <p:cNvSpPr/>
          <p:nvPr/>
        </p:nvSpPr>
        <p:spPr>
          <a:xfrm flipH="1">
            <a:off x="7604080" y="6453143"/>
            <a:ext cx="814903" cy="404857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379" name="Shape 3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0" name="Google Shape;380;p39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81" name="Google Shape;381;p39"/>
          <p:cNvSpPr/>
          <p:nvPr/>
        </p:nvSpPr>
        <p:spPr>
          <a:xfrm flipH="1" rot="-2700000">
            <a:off x="-376156" y="-253670"/>
            <a:ext cx="1827638" cy="1376989"/>
          </a:xfrm>
          <a:custGeom>
            <a:rect b="b" l="l" r="r" t="t"/>
            <a:pathLst>
              <a:path extrusionOk="0" h="1376989" w="1827638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82" name="Google Shape;382;p39"/>
          <p:cNvSpPr/>
          <p:nvPr/>
        </p:nvSpPr>
        <p:spPr>
          <a:xfrm flipH="1" rot="-2700000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83" name="Google Shape;383;p39"/>
          <p:cNvSpPr/>
          <p:nvPr/>
        </p:nvSpPr>
        <p:spPr>
          <a:xfrm flipH="1" rot="-2700000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84" name="Google Shape;384;p39"/>
          <p:cNvSpPr/>
          <p:nvPr/>
        </p:nvSpPr>
        <p:spPr>
          <a:xfrm flipH="1" rot="10800000">
            <a:off x="9356643" y="0"/>
            <a:ext cx="2835357" cy="1480837"/>
          </a:xfrm>
          <a:custGeom>
            <a:rect b="b" l="l" r="r" t="t"/>
            <a:pathLst>
              <a:path extrusionOk="0" h="1480837" w="283535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85" name="Google Shape;385;p39"/>
          <p:cNvSpPr/>
          <p:nvPr/>
        </p:nvSpPr>
        <p:spPr>
          <a:xfrm flipH="1">
            <a:off x="7976344" y="6115501"/>
            <a:ext cx="1494513" cy="742499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27" id="386" name="Google Shape;386;p3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43467" y="757258"/>
            <a:ext cx="10905066" cy="5343483"/>
          </a:xfrm>
          <a:prstGeom prst="rect">
            <a:avLst/>
          </a:prstGeom>
          <a:noFill/>
          <a:ln>
            <a:noFill/>
          </a:ln>
        </p:spPr>
      </p:pic>
      <p:sp>
        <p:nvSpPr>
          <p:cNvPr id="387" name="Google Shape;387;p39"/>
          <p:cNvSpPr/>
          <p:nvPr/>
        </p:nvSpPr>
        <p:spPr>
          <a:xfrm flipH="1">
            <a:off x="7604080" y="6453143"/>
            <a:ext cx="814903" cy="404857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391" name="Shape 3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2" name="Google Shape;392;p4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93" name="Google Shape;393;p40"/>
          <p:cNvSpPr/>
          <p:nvPr/>
        </p:nvSpPr>
        <p:spPr>
          <a:xfrm flipH="1" rot="-2700000">
            <a:off x="-376156" y="-253670"/>
            <a:ext cx="1827638" cy="1376989"/>
          </a:xfrm>
          <a:custGeom>
            <a:rect b="b" l="l" r="r" t="t"/>
            <a:pathLst>
              <a:path extrusionOk="0" h="1376989" w="1827638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94" name="Google Shape;394;p40"/>
          <p:cNvSpPr/>
          <p:nvPr/>
        </p:nvSpPr>
        <p:spPr>
          <a:xfrm flipH="1" rot="-2700000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95" name="Google Shape;395;p40"/>
          <p:cNvSpPr/>
          <p:nvPr/>
        </p:nvSpPr>
        <p:spPr>
          <a:xfrm flipH="1" rot="-2700000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96" name="Google Shape;396;p40"/>
          <p:cNvSpPr/>
          <p:nvPr/>
        </p:nvSpPr>
        <p:spPr>
          <a:xfrm flipH="1" rot="10800000">
            <a:off x="9356643" y="0"/>
            <a:ext cx="2835357" cy="1480837"/>
          </a:xfrm>
          <a:custGeom>
            <a:rect b="b" l="l" r="r" t="t"/>
            <a:pathLst>
              <a:path extrusionOk="0" h="1480837" w="283535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97" name="Google Shape;397;p40"/>
          <p:cNvSpPr/>
          <p:nvPr/>
        </p:nvSpPr>
        <p:spPr>
          <a:xfrm flipH="1">
            <a:off x="7976344" y="6115501"/>
            <a:ext cx="1494513" cy="742499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28" id="398" name="Google Shape;398;p4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87199" y="643467"/>
            <a:ext cx="10817601" cy="5571065"/>
          </a:xfrm>
          <a:prstGeom prst="rect">
            <a:avLst/>
          </a:prstGeom>
          <a:noFill/>
          <a:ln>
            <a:noFill/>
          </a:ln>
        </p:spPr>
      </p:pic>
      <p:sp>
        <p:nvSpPr>
          <p:cNvPr id="399" name="Google Shape;399;p40"/>
          <p:cNvSpPr/>
          <p:nvPr/>
        </p:nvSpPr>
        <p:spPr>
          <a:xfrm flipH="1">
            <a:off x="7604080" y="6453143"/>
            <a:ext cx="814903" cy="404857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403" name="Shape 4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4" name="Google Shape;404;p4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05" name="Google Shape;405;p41"/>
          <p:cNvSpPr/>
          <p:nvPr/>
        </p:nvSpPr>
        <p:spPr>
          <a:xfrm flipH="1" rot="-2700000">
            <a:off x="-376156" y="-253670"/>
            <a:ext cx="1827638" cy="1376989"/>
          </a:xfrm>
          <a:custGeom>
            <a:rect b="b" l="l" r="r" t="t"/>
            <a:pathLst>
              <a:path extrusionOk="0" h="1376989" w="1827638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06" name="Google Shape;406;p41"/>
          <p:cNvSpPr/>
          <p:nvPr/>
        </p:nvSpPr>
        <p:spPr>
          <a:xfrm flipH="1" rot="-2700000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07" name="Google Shape;407;p41"/>
          <p:cNvSpPr/>
          <p:nvPr/>
        </p:nvSpPr>
        <p:spPr>
          <a:xfrm flipH="1" rot="-2700000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08" name="Google Shape;408;p41"/>
          <p:cNvSpPr/>
          <p:nvPr/>
        </p:nvSpPr>
        <p:spPr>
          <a:xfrm flipH="1" rot="10800000">
            <a:off x="9356643" y="0"/>
            <a:ext cx="2835357" cy="1480837"/>
          </a:xfrm>
          <a:custGeom>
            <a:rect b="b" l="l" r="r" t="t"/>
            <a:pathLst>
              <a:path extrusionOk="0" h="1480837" w="283535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09" name="Google Shape;409;p41"/>
          <p:cNvSpPr/>
          <p:nvPr/>
        </p:nvSpPr>
        <p:spPr>
          <a:xfrm flipH="1">
            <a:off x="7976344" y="6115501"/>
            <a:ext cx="1494513" cy="742499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29" id="410" name="Google Shape;410;p4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43467" y="811784"/>
            <a:ext cx="10905066" cy="5234430"/>
          </a:xfrm>
          <a:prstGeom prst="rect">
            <a:avLst/>
          </a:prstGeom>
          <a:noFill/>
          <a:ln>
            <a:noFill/>
          </a:ln>
        </p:spPr>
      </p:pic>
      <p:sp>
        <p:nvSpPr>
          <p:cNvPr id="411" name="Google Shape;411;p41"/>
          <p:cNvSpPr/>
          <p:nvPr/>
        </p:nvSpPr>
        <p:spPr>
          <a:xfrm flipH="1">
            <a:off x="7604080" y="6453143"/>
            <a:ext cx="814903" cy="404857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415" name="Shape 4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6" name="Google Shape;416;p42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17" name="Google Shape;417;p42"/>
          <p:cNvSpPr/>
          <p:nvPr/>
        </p:nvSpPr>
        <p:spPr>
          <a:xfrm flipH="1" rot="-2700000">
            <a:off x="-376156" y="-253670"/>
            <a:ext cx="1827638" cy="1376989"/>
          </a:xfrm>
          <a:custGeom>
            <a:rect b="b" l="l" r="r" t="t"/>
            <a:pathLst>
              <a:path extrusionOk="0" h="1376989" w="1827638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18" name="Google Shape;418;p42"/>
          <p:cNvSpPr/>
          <p:nvPr/>
        </p:nvSpPr>
        <p:spPr>
          <a:xfrm flipH="1" rot="-2700000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19" name="Google Shape;419;p42"/>
          <p:cNvSpPr/>
          <p:nvPr/>
        </p:nvSpPr>
        <p:spPr>
          <a:xfrm flipH="1" rot="-2700000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20" name="Google Shape;420;p42"/>
          <p:cNvSpPr/>
          <p:nvPr/>
        </p:nvSpPr>
        <p:spPr>
          <a:xfrm flipH="1" rot="10800000">
            <a:off x="9356643" y="0"/>
            <a:ext cx="2835357" cy="1480837"/>
          </a:xfrm>
          <a:custGeom>
            <a:rect b="b" l="l" r="r" t="t"/>
            <a:pathLst>
              <a:path extrusionOk="0" h="1480837" w="283535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21" name="Google Shape;421;p42"/>
          <p:cNvSpPr/>
          <p:nvPr/>
        </p:nvSpPr>
        <p:spPr>
          <a:xfrm flipH="1">
            <a:off x="7976344" y="6115501"/>
            <a:ext cx="1494513" cy="742499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30" id="422" name="Google Shape;422;p4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43467" y="961728"/>
            <a:ext cx="10905066" cy="4934543"/>
          </a:xfrm>
          <a:prstGeom prst="rect">
            <a:avLst/>
          </a:prstGeom>
          <a:noFill/>
          <a:ln>
            <a:noFill/>
          </a:ln>
        </p:spPr>
      </p:pic>
      <p:sp>
        <p:nvSpPr>
          <p:cNvPr id="423" name="Google Shape;423;p42"/>
          <p:cNvSpPr/>
          <p:nvPr/>
        </p:nvSpPr>
        <p:spPr>
          <a:xfrm flipH="1">
            <a:off x="7604080" y="6453143"/>
            <a:ext cx="814903" cy="404857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427" name="Shape 4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8" name="Google Shape;428;p4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29" name="Google Shape;429;p43"/>
          <p:cNvSpPr/>
          <p:nvPr/>
        </p:nvSpPr>
        <p:spPr>
          <a:xfrm flipH="1" rot="-2700000">
            <a:off x="-376156" y="-253670"/>
            <a:ext cx="1827638" cy="1376989"/>
          </a:xfrm>
          <a:custGeom>
            <a:rect b="b" l="l" r="r" t="t"/>
            <a:pathLst>
              <a:path extrusionOk="0" h="1376989" w="1827638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30" name="Google Shape;430;p43"/>
          <p:cNvSpPr/>
          <p:nvPr/>
        </p:nvSpPr>
        <p:spPr>
          <a:xfrm flipH="1" rot="-2700000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31" name="Google Shape;431;p43"/>
          <p:cNvSpPr/>
          <p:nvPr/>
        </p:nvSpPr>
        <p:spPr>
          <a:xfrm flipH="1" rot="-2700000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32" name="Google Shape;432;p43"/>
          <p:cNvSpPr/>
          <p:nvPr/>
        </p:nvSpPr>
        <p:spPr>
          <a:xfrm flipH="1" rot="10800000">
            <a:off x="9356643" y="0"/>
            <a:ext cx="2835357" cy="1480837"/>
          </a:xfrm>
          <a:custGeom>
            <a:rect b="b" l="l" r="r" t="t"/>
            <a:pathLst>
              <a:path extrusionOk="0" h="1480837" w="283535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33" name="Google Shape;433;p43"/>
          <p:cNvSpPr/>
          <p:nvPr/>
        </p:nvSpPr>
        <p:spPr>
          <a:xfrm flipH="1">
            <a:off x="7976344" y="6115501"/>
            <a:ext cx="1494513" cy="742499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31" id="434" name="Google Shape;434;p4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43467" y="770890"/>
            <a:ext cx="10905066" cy="5316218"/>
          </a:xfrm>
          <a:prstGeom prst="rect">
            <a:avLst/>
          </a:prstGeom>
          <a:noFill/>
          <a:ln>
            <a:noFill/>
          </a:ln>
        </p:spPr>
      </p:pic>
      <p:sp>
        <p:nvSpPr>
          <p:cNvPr id="435" name="Google Shape;435;p43"/>
          <p:cNvSpPr/>
          <p:nvPr/>
        </p:nvSpPr>
        <p:spPr>
          <a:xfrm flipH="1">
            <a:off x="7604080" y="6453143"/>
            <a:ext cx="814903" cy="404857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439" name="Shape 4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" name="Google Shape;440;p4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41" name="Google Shape;441;p44"/>
          <p:cNvSpPr/>
          <p:nvPr/>
        </p:nvSpPr>
        <p:spPr>
          <a:xfrm flipH="1" rot="-2700000">
            <a:off x="-376156" y="-253670"/>
            <a:ext cx="1827638" cy="1376989"/>
          </a:xfrm>
          <a:custGeom>
            <a:rect b="b" l="l" r="r" t="t"/>
            <a:pathLst>
              <a:path extrusionOk="0" h="1376989" w="1827638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42" name="Google Shape;442;p44"/>
          <p:cNvSpPr/>
          <p:nvPr/>
        </p:nvSpPr>
        <p:spPr>
          <a:xfrm flipH="1" rot="-2700000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43" name="Google Shape;443;p44"/>
          <p:cNvSpPr/>
          <p:nvPr/>
        </p:nvSpPr>
        <p:spPr>
          <a:xfrm flipH="1" rot="-2700000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44" name="Google Shape;444;p44"/>
          <p:cNvSpPr/>
          <p:nvPr/>
        </p:nvSpPr>
        <p:spPr>
          <a:xfrm flipH="1" rot="10800000">
            <a:off x="9356643" y="0"/>
            <a:ext cx="2835357" cy="1480837"/>
          </a:xfrm>
          <a:custGeom>
            <a:rect b="b" l="l" r="r" t="t"/>
            <a:pathLst>
              <a:path extrusionOk="0" h="1480837" w="283535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45" name="Google Shape;445;p44"/>
          <p:cNvSpPr/>
          <p:nvPr/>
        </p:nvSpPr>
        <p:spPr>
          <a:xfrm flipH="1">
            <a:off x="7976344" y="6115501"/>
            <a:ext cx="1494513" cy="742499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32" id="446" name="Google Shape;446;p4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43467" y="784521"/>
            <a:ext cx="10905066" cy="5288956"/>
          </a:xfrm>
          <a:prstGeom prst="rect">
            <a:avLst/>
          </a:prstGeom>
          <a:noFill/>
          <a:ln>
            <a:noFill/>
          </a:ln>
        </p:spPr>
      </p:pic>
      <p:sp>
        <p:nvSpPr>
          <p:cNvPr id="447" name="Google Shape;447;p44"/>
          <p:cNvSpPr/>
          <p:nvPr/>
        </p:nvSpPr>
        <p:spPr>
          <a:xfrm flipH="1">
            <a:off x="7604080" y="6453143"/>
            <a:ext cx="814903" cy="404857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451" name="Shape 4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2" name="Google Shape;452;p45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53" name="Google Shape;453;p45"/>
          <p:cNvSpPr/>
          <p:nvPr/>
        </p:nvSpPr>
        <p:spPr>
          <a:xfrm flipH="1" rot="-2700000">
            <a:off x="-376156" y="-253670"/>
            <a:ext cx="1827638" cy="1376989"/>
          </a:xfrm>
          <a:custGeom>
            <a:rect b="b" l="l" r="r" t="t"/>
            <a:pathLst>
              <a:path extrusionOk="0" h="1376989" w="1827638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54" name="Google Shape;454;p45"/>
          <p:cNvSpPr/>
          <p:nvPr/>
        </p:nvSpPr>
        <p:spPr>
          <a:xfrm flipH="1" rot="-2700000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55" name="Google Shape;455;p45"/>
          <p:cNvSpPr/>
          <p:nvPr/>
        </p:nvSpPr>
        <p:spPr>
          <a:xfrm flipH="1" rot="-2700000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56" name="Google Shape;456;p45"/>
          <p:cNvSpPr/>
          <p:nvPr/>
        </p:nvSpPr>
        <p:spPr>
          <a:xfrm flipH="1" rot="10800000">
            <a:off x="9356643" y="0"/>
            <a:ext cx="2835357" cy="1480837"/>
          </a:xfrm>
          <a:custGeom>
            <a:rect b="b" l="l" r="r" t="t"/>
            <a:pathLst>
              <a:path extrusionOk="0" h="1480837" w="283535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57" name="Google Shape;457;p45"/>
          <p:cNvSpPr/>
          <p:nvPr/>
        </p:nvSpPr>
        <p:spPr>
          <a:xfrm flipH="1">
            <a:off x="7976344" y="6115501"/>
            <a:ext cx="1494513" cy="742499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33" id="458" name="Google Shape;458;p4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43467" y="798152"/>
            <a:ext cx="10905066" cy="5261695"/>
          </a:xfrm>
          <a:prstGeom prst="rect">
            <a:avLst/>
          </a:prstGeom>
          <a:noFill/>
          <a:ln>
            <a:noFill/>
          </a:ln>
        </p:spPr>
      </p:pic>
      <p:sp>
        <p:nvSpPr>
          <p:cNvPr id="459" name="Google Shape;459;p45"/>
          <p:cNvSpPr/>
          <p:nvPr/>
        </p:nvSpPr>
        <p:spPr>
          <a:xfrm flipH="1">
            <a:off x="7604080" y="6453143"/>
            <a:ext cx="814903" cy="404857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463" name="Shape 4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4" name="Google Shape;464;p46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65" name="Google Shape;465;p46"/>
          <p:cNvSpPr/>
          <p:nvPr/>
        </p:nvSpPr>
        <p:spPr>
          <a:xfrm flipH="1" rot="-2700000">
            <a:off x="-376156" y="-253670"/>
            <a:ext cx="1827638" cy="1376989"/>
          </a:xfrm>
          <a:custGeom>
            <a:rect b="b" l="l" r="r" t="t"/>
            <a:pathLst>
              <a:path extrusionOk="0" h="1376989" w="1827638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66" name="Google Shape;466;p46"/>
          <p:cNvSpPr/>
          <p:nvPr/>
        </p:nvSpPr>
        <p:spPr>
          <a:xfrm flipH="1" rot="-2700000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67" name="Google Shape;467;p46"/>
          <p:cNvSpPr/>
          <p:nvPr/>
        </p:nvSpPr>
        <p:spPr>
          <a:xfrm flipH="1" rot="-2700000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68" name="Google Shape;468;p46"/>
          <p:cNvSpPr/>
          <p:nvPr/>
        </p:nvSpPr>
        <p:spPr>
          <a:xfrm flipH="1" rot="10800000">
            <a:off x="9356643" y="0"/>
            <a:ext cx="2835357" cy="1480837"/>
          </a:xfrm>
          <a:custGeom>
            <a:rect b="b" l="l" r="r" t="t"/>
            <a:pathLst>
              <a:path extrusionOk="0" h="1480837" w="283535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69" name="Google Shape;469;p46"/>
          <p:cNvSpPr/>
          <p:nvPr/>
        </p:nvSpPr>
        <p:spPr>
          <a:xfrm flipH="1">
            <a:off x="7976344" y="6115501"/>
            <a:ext cx="1494513" cy="742499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34" id="470" name="Google Shape;470;p4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43467" y="757258"/>
            <a:ext cx="10905066" cy="5343483"/>
          </a:xfrm>
          <a:prstGeom prst="rect">
            <a:avLst/>
          </a:prstGeom>
          <a:noFill/>
          <a:ln>
            <a:noFill/>
          </a:ln>
        </p:spPr>
      </p:pic>
      <p:sp>
        <p:nvSpPr>
          <p:cNvPr id="471" name="Google Shape;471;p46"/>
          <p:cNvSpPr/>
          <p:nvPr/>
        </p:nvSpPr>
        <p:spPr>
          <a:xfrm flipH="1">
            <a:off x="7604080" y="6453143"/>
            <a:ext cx="814903" cy="404857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475" name="Shape 4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6" name="Google Shape;476;p47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77" name="Google Shape;477;p47"/>
          <p:cNvSpPr/>
          <p:nvPr/>
        </p:nvSpPr>
        <p:spPr>
          <a:xfrm flipH="1" rot="-2700000">
            <a:off x="-376156" y="-253670"/>
            <a:ext cx="1827638" cy="1376989"/>
          </a:xfrm>
          <a:custGeom>
            <a:rect b="b" l="l" r="r" t="t"/>
            <a:pathLst>
              <a:path extrusionOk="0" h="1376989" w="1827638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78" name="Google Shape;478;p47"/>
          <p:cNvSpPr/>
          <p:nvPr/>
        </p:nvSpPr>
        <p:spPr>
          <a:xfrm flipH="1" rot="-2700000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79" name="Google Shape;479;p47"/>
          <p:cNvSpPr/>
          <p:nvPr/>
        </p:nvSpPr>
        <p:spPr>
          <a:xfrm flipH="1" rot="-2700000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80" name="Google Shape;480;p47"/>
          <p:cNvSpPr/>
          <p:nvPr/>
        </p:nvSpPr>
        <p:spPr>
          <a:xfrm flipH="1" rot="10800000">
            <a:off x="9356643" y="0"/>
            <a:ext cx="2835357" cy="1480837"/>
          </a:xfrm>
          <a:custGeom>
            <a:rect b="b" l="l" r="r" t="t"/>
            <a:pathLst>
              <a:path extrusionOk="0" h="1480837" w="283535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81" name="Google Shape;481;p47"/>
          <p:cNvSpPr/>
          <p:nvPr/>
        </p:nvSpPr>
        <p:spPr>
          <a:xfrm flipH="1">
            <a:off x="7976344" y="6115501"/>
            <a:ext cx="1494513" cy="742499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35" id="482" name="Google Shape;482;p4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43467" y="866309"/>
            <a:ext cx="10905066" cy="5125380"/>
          </a:xfrm>
          <a:prstGeom prst="rect">
            <a:avLst/>
          </a:prstGeom>
          <a:noFill/>
          <a:ln>
            <a:noFill/>
          </a:ln>
        </p:spPr>
      </p:pic>
      <p:sp>
        <p:nvSpPr>
          <p:cNvPr id="483" name="Google Shape;483;p47"/>
          <p:cNvSpPr/>
          <p:nvPr/>
        </p:nvSpPr>
        <p:spPr>
          <a:xfrm flipH="1">
            <a:off x="7604080" y="6453143"/>
            <a:ext cx="814903" cy="404857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487" name="Shape 4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8" name="Google Shape;488;p48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89" name="Google Shape;489;p48"/>
          <p:cNvSpPr/>
          <p:nvPr/>
        </p:nvSpPr>
        <p:spPr>
          <a:xfrm flipH="1" rot="-2700000">
            <a:off x="-376156" y="-253670"/>
            <a:ext cx="1827638" cy="1376989"/>
          </a:xfrm>
          <a:custGeom>
            <a:rect b="b" l="l" r="r" t="t"/>
            <a:pathLst>
              <a:path extrusionOk="0" h="1376989" w="1827638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90" name="Google Shape;490;p48"/>
          <p:cNvSpPr/>
          <p:nvPr/>
        </p:nvSpPr>
        <p:spPr>
          <a:xfrm flipH="1" rot="-2700000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91" name="Google Shape;491;p48"/>
          <p:cNvSpPr/>
          <p:nvPr/>
        </p:nvSpPr>
        <p:spPr>
          <a:xfrm flipH="1" rot="-2700000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92" name="Google Shape;492;p48"/>
          <p:cNvSpPr/>
          <p:nvPr/>
        </p:nvSpPr>
        <p:spPr>
          <a:xfrm flipH="1" rot="10800000">
            <a:off x="9356643" y="0"/>
            <a:ext cx="2835357" cy="1480837"/>
          </a:xfrm>
          <a:custGeom>
            <a:rect b="b" l="l" r="r" t="t"/>
            <a:pathLst>
              <a:path extrusionOk="0" h="1480837" w="283535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93" name="Google Shape;493;p48"/>
          <p:cNvSpPr/>
          <p:nvPr/>
        </p:nvSpPr>
        <p:spPr>
          <a:xfrm flipH="1">
            <a:off x="7976344" y="6115501"/>
            <a:ext cx="1494513" cy="742499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36" id="494" name="Google Shape;494;p4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43467" y="702733"/>
            <a:ext cx="10905066" cy="5452533"/>
          </a:xfrm>
          <a:prstGeom prst="rect">
            <a:avLst/>
          </a:prstGeom>
          <a:noFill/>
          <a:ln>
            <a:noFill/>
          </a:ln>
        </p:spPr>
      </p:pic>
      <p:sp>
        <p:nvSpPr>
          <p:cNvPr id="495" name="Google Shape;495;p48"/>
          <p:cNvSpPr/>
          <p:nvPr/>
        </p:nvSpPr>
        <p:spPr>
          <a:xfrm flipH="1">
            <a:off x="7604080" y="6453143"/>
            <a:ext cx="814903" cy="404857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499" name="Shape 4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0" name="Google Shape;500;p49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01" name="Google Shape;501;p49"/>
          <p:cNvSpPr/>
          <p:nvPr/>
        </p:nvSpPr>
        <p:spPr>
          <a:xfrm flipH="1" rot="-2700000">
            <a:off x="-376156" y="-253670"/>
            <a:ext cx="1827638" cy="1376989"/>
          </a:xfrm>
          <a:custGeom>
            <a:rect b="b" l="l" r="r" t="t"/>
            <a:pathLst>
              <a:path extrusionOk="0" h="1376989" w="1827638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02" name="Google Shape;502;p49"/>
          <p:cNvSpPr/>
          <p:nvPr/>
        </p:nvSpPr>
        <p:spPr>
          <a:xfrm flipH="1" rot="-2700000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03" name="Google Shape;503;p49"/>
          <p:cNvSpPr/>
          <p:nvPr/>
        </p:nvSpPr>
        <p:spPr>
          <a:xfrm flipH="1" rot="-2700000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04" name="Google Shape;504;p49"/>
          <p:cNvSpPr/>
          <p:nvPr/>
        </p:nvSpPr>
        <p:spPr>
          <a:xfrm flipH="1" rot="10800000">
            <a:off x="9356643" y="0"/>
            <a:ext cx="2835357" cy="1480837"/>
          </a:xfrm>
          <a:custGeom>
            <a:rect b="b" l="l" r="r" t="t"/>
            <a:pathLst>
              <a:path extrusionOk="0" h="1480837" w="283535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05" name="Google Shape;505;p49"/>
          <p:cNvSpPr/>
          <p:nvPr/>
        </p:nvSpPr>
        <p:spPr>
          <a:xfrm flipH="1">
            <a:off x="7976344" y="6115501"/>
            <a:ext cx="1494513" cy="742499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37" id="506" name="Google Shape;506;p4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43467" y="907203"/>
            <a:ext cx="10905066" cy="5043592"/>
          </a:xfrm>
          <a:prstGeom prst="rect">
            <a:avLst/>
          </a:prstGeom>
          <a:noFill/>
          <a:ln>
            <a:noFill/>
          </a:ln>
        </p:spPr>
      </p:pic>
      <p:sp>
        <p:nvSpPr>
          <p:cNvPr id="507" name="Google Shape;507;p49"/>
          <p:cNvSpPr/>
          <p:nvPr/>
        </p:nvSpPr>
        <p:spPr>
          <a:xfrm flipH="1">
            <a:off x="7604080" y="6453143"/>
            <a:ext cx="814903" cy="404857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11" name="Shape 5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" name="Google Shape;512;p5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13" name="Google Shape;513;p50"/>
          <p:cNvSpPr/>
          <p:nvPr/>
        </p:nvSpPr>
        <p:spPr>
          <a:xfrm flipH="1" rot="-2700000">
            <a:off x="-376156" y="-253670"/>
            <a:ext cx="1827638" cy="1376989"/>
          </a:xfrm>
          <a:custGeom>
            <a:rect b="b" l="l" r="r" t="t"/>
            <a:pathLst>
              <a:path extrusionOk="0" h="1376989" w="1827638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14" name="Google Shape;514;p50"/>
          <p:cNvSpPr/>
          <p:nvPr/>
        </p:nvSpPr>
        <p:spPr>
          <a:xfrm flipH="1" rot="-2700000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15" name="Google Shape;515;p50"/>
          <p:cNvSpPr/>
          <p:nvPr/>
        </p:nvSpPr>
        <p:spPr>
          <a:xfrm flipH="1" rot="-2700000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16" name="Google Shape;516;p50"/>
          <p:cNvSpPr/>
          <p:nvPr/>
        </p:nvSpPr>
        <p:spPr>
          <a:xfrm flipH="1" rot="10800000">
            <a:off x="9356643" y="0"/>
            <a:ext cx="2835357" cy="1480837"/>
          </a:xfrm>
          <a:custGeom>
            <a:rect b="b" l="l" r="r" t="t"/>
            <a:pathLst>
              <a:path extrusionOk="0" h="1480837" w="283535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17" name="Google Shape;517;p50"/>
          <p:cNvSpPr/>
          <p:nvPr/>
        </p:nvSpPr>
        <p:spPr>
          <a:xfrm flipH="1">
            <a:off x="7976344" y="6115501"/>
            <a:ext cx="1494513" cy="742499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38" id="518" name="Google Shape;518;p5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60816" y="643467"/>
            <a:ext cx="10870368" cy="5571065"/>
          </a:xfrm>
          <a:prstGeom prst="rect">
            <a:avLst/>
          </a:prstGeom>
          <a:noFill/>
          <a:ln>
            <a:noFill/>
          </a:ln>
        </p:spPr>
      </p:pic>
      <p:sp>
        <p:nvSpPr>
          <p:cNvPr id="519" name="Google Shape;519;p50"/>
          <p:cNvSpPr/>
          <p:nvPr/>
        </p:nvSpPr>
        <p:spPr>
          <a:xfrm flipH="1">
            <a:off x="7604080" y="6453143"/>
            <a:ext cx="814903" cy="404857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23" name="Shape 5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4" name="Google Shape;524;p5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25" name="Google Shape;525;p51"/>
          <p:cNvSpPr/>
          <p:nvPr/>
        </p:nvSpPr>
        <p:spPr>
          <a:xfrm flipH="1" rot="-2700000">
            <a:off x="-376156" y="-253670"/>
            <a:ext cx="1827638" cy="1376989"/>
          </a:xfrm>
          <a:custGeom>
            <a:rect b="b" l="l" r="r" t="t"/>
            <a:pathLst>
              <a:path extrusionOk="0" h="1376989" w="1827638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26" name="Google Shape;526;p51"/>
          <p:cNvSpPr/>
          <p:nvPr/>
        </p:nvSpPr>
        <p:spPr>
          <a:xfrm flipH="1" rot="-2700000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27" name="Google Shape;527;p51"/>
          <p:cNvSpPr/>
          <p:nvPr/>
        </p:nvSpPr>
        <p:spPr>
          <a:xfrm flipH="1" rot="-2700000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28" name="Google Shape;528;p51"/>
          <p:cNvSpPr/>
          <p:nvPr/>
        </p:nvSpPr>
        <p:spPr>
          <a:xfrm flipH="1" rot="10800000">
            <a:off x="9356643" y="0"/>
            <a:ext cx="2835357" cy="1480837"/>
          </a:xfrm>
          <a:custGeom>
            <a:rect b="b" l="l" r="r" t="t"/>
            <a:pathLst>
              <a:path extrusionOk="0" h="1480837" w="283535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29" name="Google Shape;529;p51"/>
          <p:cNvSpPr/>
          <p:nvPr/>
        </p:nvSpPr>
        <p:spPr>
          <a:xfrm flipH="1">
            <a:off x="7976344" y="6115501"/>
            <a:ext cx="1494513" cy="742499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39" id="530" name="Google Shape;530;p5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77022" y="643467"/>
            <a:ext cx="10037956" cy="5571065"/>
          </a:xfrm>
          <a:prstGeom prst="rect">
            <a:avLst/>
          </a:prstGeom>
          <a:noFill/>
          <a:ln>
            <a:noFill/>
          </a:ln>
        </p:spPr>
      </p:pic>
      <p:sp>
        <p:nvSpPr>
          <p:cNvPr id="531" name="Google Shape;531;p51"/>
          <p:cNvSpPr/>
          <p:nvPr/>
        </p:nvSpPr>
        <p:spPr>
          <a:xfrm flipH="1">
            <a:off x="7604080" y="6453143"/>
            <a:ext cx="814903" cy="404857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35" name="Shape 5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6" name="Google Shape;536;p52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37" name="Google Shape;537;p52"/>
          <p:cNvSpPr/>
          <p:nvPr/>
        </p:nvSpPr>
        <p:spPr>
          <a:xfrm flipH="1" rot="-2700000">
            <a:off x="-376156" y="-253670"/>
            <a:ext cx="1827638" cy="1376989"/>
          </a:xfrm>
          <a:custGeom>
            <a:rect b="b" l="l" r="r" t="t"/>
            <a:pathLst>
              <a:path extrusionOk="0" h="1376989" w="1827638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38" name="Google Shape;538;p52"/>
          <p:cNvSpPr/>
          <p:nvPr/>
        </p:nvSpPr>
        <p:spPr>
          <a:xfrm flipH="1" rot="-2700000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39" name="Google Shape;539;p52"/>
          <p:cNvSpPr/>
          <p:nvPr/>
        </p:nvSpPr>
        <p:spPr>
          <a:xfrm flipH="1" rot="-2700000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40" name="Google Shape;540;p52"/>
          <p:cNvSpPr/>
          <p:nvPr/>
        </p:nvSpPr>
        <p:spPr>
          <a:xfrm flipH="1" rot="10800000">
            <a:off x="9356643" y="0"/>
            <a:ext cx="2835357" cy="1480837"/>
          </a:xfrm>
          <a:custGeom>
            <a:rect b="b" l="l" r="r" t="t"/>
            <a:pathLst>
              <a:path extrusionOk="0" h="1480837" w="283535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41" name="Google Shape;541;p52"/>
          <p:cNvSpPr/>
          <p:nvPr/>
        </p:nvSpPr>
        <p:spPr>
          <a:xfrm flipH="1">
            <a:off x="7976344" y="6115501"/>
            <a:ext cx="1494513" cy="742499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40" id="542" name="Google Shape;542;p5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43467" y="866309"/>
            <a:ext cx="10905066" cy="5125380"/>
          </a:xfrm>
          <a:prstGeom prst="rect">
            <a:avLst/>
          </a:prstGeom>
          <a:noFill/>
          <a:ln>
            <a:noFill/>
          </a:ln>
        </p:spPr>
      </p:pic>
      <p:sp>
        <p:nvSpPr>
          <p:cNvPr id="543" name="Google Shape;543;p52"/>
          <p:cNvSpPr/>
          <p:nvPr/>
        </p:nvSpPr>
        <p:spPr>
          <a:xfrm flipH="1">
            <a:off x="7604080" y="6453143"/>
            <a:ext cx="814903" cy="404857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47" name="Shape 5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8" name="Google Shape;548;p5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49" name="Google Shape;549;p53"/>
          <p:cNvSpPr/>
          <p:nvPr/>
        </p:nvSpPr>
        <p:spPr>
          <a:xfrm flipH="1" rot="-2700000">
            <a:off x="-376156" y="-253670"/>
            <a:ext cx="1827638" cy="1376989"/>
          </a:xfrm>
          <a:custGeom>
            <a:rect b="b" l="l" r="r" t="t"/>
            <a:pathLst>
              <a:path extrusionOk="0" h="1376989" w="1827638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50" name="Google Shape;550;p53"/>
          <p:cNvSpPr/>
          <p:nvPr/>
        </p:nvSpPr>
        <p:spPr>
          <a:xfrm flipH="1" rot="-2700000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51" name="Google Shape;551;p53"/>
          <p:cNvSpPr/>
          <p:nvPr/>
        </p:nvSpPr>
        <p:spPr>
          <a:xfrm flipH="1" rot="-2700000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52" name="Google Shape;552;p53"/>
          <p:cNvSpPr/>
          <p:nvPr/>
        </p:nvSpPr>
        <p:spPr>
          <a:xfrm flipH="1" rot="10800000">
            <a:off x="9356643" y="0"/>
            <a:ext cx="2835357" cy="1480837"/>
          </a:xfrm>
          <a:custGeom>
            <a:rect b="b" l="l" r="r" t="t"/>
            <a:pathLst>
              <a:path extrusionOk="0" h="1480837" w="283535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53" name="Google Shape;553;p53"/>
          <p:cNvSpPr/>
          <p:nvPr/>
        </p:nvSpPr>
        <p:spPr>
          <a:xfrm flipH="1">
            <a:off x="7976344" y="6115501"/>
            <a:ext cx="1494513" cy="742499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42" id="554" name="Google Shape;554;p5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43467" y="770890"/>
            <a:ext cx="10905066" cy="5316218"/>
          </a:xfrm>
          <a:prstGeom prst="rect">
            <a:avLst/>
          </a:prstGeom>
          <a:noFill/>
          <a:ln>
            <a:noFill/>
          </a:ln>
        </p:spPr>
      </p:pic>
      <p:sp>
        <p:nvSpPr>
          <p:cNvPr id="555" name="Google Shape;555;p53"/>
          <p:cNvSpPr/>
          <p:nvPr/>
        </p:nvSpPr>
        <p:spPr>
          <a:xfrm flipH="1">
            <a:off x="7604080" y="6453143"/>
            <a:ext cx="814903" cy="404857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59" name="Shape 5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0" name="Google Shape;560;p5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61" name="Google Shape;561;p54"/>
          <p:cNvSpPr/>
          <p:nvPr/>
        </p:nvSpPr>
        <p:spPr>
          <a:xfrm flipH="1" rot="-2700000">
            <a:off x="-376156" y="-253670"/>
            <a:ext cx="1827638" cy="1376989"/>
          </a:xfrm>
          <a:custGeom>
            <a:rect b="b" l="l" r="r" t="t"/>
            <a:pathLst>
              <a:path extrusionOk="0" h="1376989" w="1827638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62" name="Google Shape;562;p54"/>
          <p:cNvSpPr/>
          <p:nvPr/>
        </p:nvSpPr>
        <p:spPr>
          <a:xfrm flipH="1" rot="-2700000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63" name="Google Shape;563;p54"/>
          <p:cNvSpPr/>
          <p:nvPr/>
        </p:nvSpPr>
        <p:spPr>
          <a:xfrm flipH="1" rot="-2700000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64" name="Google Shape;564;p54"/>
          <p:cNvSpPr/>
          <p:nvPr/>
        </p:nvSpPr>
        <p:spPr>
          <a:xfrm flipH="1" rot="10800000">
            <a:off x="9356643" y="0"/>
            <a:ext cx="2835357" cy="1480837"/>
          </a:xfrm>
          <a:custGeom>
            <a:rect b="b" l="l" r="r" t="t"/>
            <a:pathLst>
              <a:path extrusionOk="0" h="1480837" w="283535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65" name="Google Shape;565;p54"/>
          <p:cNvSpPr/>
          <p:nvPr/>
        </p:nvSpPr>
        <p:spPr>
          <a:xfrm flipH="1">
            <a:off x="7976344" y="6115501"/>
            <a:ext cx="1494513" cy="742499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43" id="566" name="Google Shape;566;p5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43467" y="770890"/>
            <a:ext cx="10905066" cy="5316218"/>
          </a:xfrm>
          <a:prstGeom prst="rect">
            <a:avLst/>
          </a:prstGeom>
          <a:noFill/>
          <a:ln>
            <a:noFill/>
          </a:ln>
        </p:spPr>
      </p:pic>
      <p:sp>
        <p:nvSpPr>
          <p:cNvPr id="567" name="Google Shape;567;p54"/>
          <p:cNvSpPr/>
          <p:nvPr/>
        </p:nvSpPr>
        <p:spPr>
          <a:xfrm flipH="1">
            <a:off x="7604080" y="6453143"/>
            <a:ext cx="814903" cy="404857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71" name="Shape 5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2" name="Google Shape;572;p55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73" name="Google Shape;573;p55"/>
          <p:cNvSpPr/>
          <p:nvPr/>
        </p:nvSpPr>
        <p:spPr>
          <a:xfrm flipH="1" rot="-2700000">
            <a:off x="-376156" y="-253670"/>
            <a:ext cx="1827638" cy="1376989"/>
          </a:xfrm>
          <a:custGeom>
            <a:rect b="b" l="l" r="r" t="t"/>
            <a:pathLst>
              <a:path extrusionOk="0" h="1376989" w="1827638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74" name="Google Shape;574;p55"/>
          <p:cNvSpPr/>
          <p:nvPr/>
        </p:nvSpPr>
        <p:spPr>
          <a:xfrm flipH="1" rot="-2700000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75" name="Google Shape;575;p55"/>
          <p:cNvSpPr/>
          <p:nvPr/>
        </p:nvSpPr>
        <p:spPr>
          <a:xfrm flipH="1" rot="-2700000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76" name="Google Shape;576;p55"/>
          <p:cNvSpPr/>
          <p:nvPr/>
        </p:nvSpPr>
        <p:spPr>
          <a:xfrm flipH="1" rot="10800000">
            <a:off x="9356643" y="0"/>
            <a:ext cx="2835357" cy="1480837"/>
          </a:xfrm>
          <a:custGeom>
            <a:rect b="b" l="l" r="r" t="t"/>
            <a:pathLst>
              <a:path extrusionOk="0" h="1480837" w="283535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77" name="Google Shape;577;p55"/>
          <p:cNvSpPr/>
          <p:nvPr/>
        </p:nvSpPr>
        <p:spPr>
          <a:xfrm flipH="1">
            <a:off x="7976344" y="6115501"/>
            <a:ext cx="1494513" cy="742499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44" id="578" name="Google Shape;578;p5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13328" y="643467"/>
            <a:ext cx="10765344" cy="5571065"/>
          </a:xfrm>
          <a:prstGeom prst="rect">
            <a:avLst/>
          </a:prstGeom>
          <a:noFill/>
          <a:ln>
            <a:noFill/>
          </a:ln>
        </p:spPr>
      </p:pic>
      <p:sp>
        <p:nvSpPr>
          <p:cNvPr id="579" name="Google Shape;579;p55"/>
          <p:cNvSpPr/>
          <p:nvPr/>
        </p:nvSpPr>
        <p:spPr>
          <a:xfrm flipH="1">
            <a:off x="7604080" y="6453143"/>
            <a:ext cx="814903" cy="404857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83" name="Shape 5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4" name="Google Shape;584;p56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85" name="Google Shape;585;p56"/>
          <p:cNvSpPr/>
          <p:nvPr/>
        </p:nvSpPr>
        <p:spPr>
          <a:xfrm flipH="1" rot="-2700000">
            <a:off x="-376156" y="-253670"/>
            <a:ext cx="1827638" cy="1376989"/>
          </a:xfrm>
          <a:custGeom>
            <a:rect b="b" l="l" r="r" t="t"/>
            <a:pathLst>
              <a:path extrusionOk="0" h="1376989" w="1827638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86" name="Google Shape;586;p56"/>
          <p:cNvSpPr/>
          <p:nvPr/>
        </p:nvSpPr>
        <p:spPr>
          <a:xfrm flipH="1" rot="-2700000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87" name="Google Shape;587;p56"/>
          <p:cNvSpPr/>
          <p:nvPr/>
        </p:nvSpPr>
        <p:spPr>
          <a:xfrm flipH="1" rot="-2700000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88" name="Google Shape;588;p56"/>
          <p:cNvSpPr/>
          <p:nvPr/>
        </p:nvSpPr>
        <p:spPr>
          <a:xfrm flipH="1" rot="10800000">
            <a:off x="9356643" y="0"/>
            <a:ext cx="2835357" cy="1480837"/>
          </a:xfrm>
          <a:custGeom>
            <a:rect b="b" l="l" r="r" t="t"/>
            <a:pathLst>
              <a:path extrusionOk="0" h="1480837" w="283535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89" name="Google Shape;589;p56"/>
          <p:cNvSpPr/>
          <p:nvPr/>
        </p:nvSpPr>
        <p:spPr>
          <a:xfrm flipH="1">
            <a:off x="7976344" y="6115501"/>
            <a:ext cx="1494513" cy="742499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45" id="590" name="Google Shape;590;p5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43467" y="1616032"/>
            <a:ext cx="10905066" cy="3625934"/>
          </a:xfrm>
          <a:prstGeom prst="rect">
            <a:avLst/>
          </a:prstGeom>
          <a:noFill/>
          <a:ln>
            <a:noFill/>
          </a:ln>
        </p:spPr>
      </p:pic>
      <p:sp>
        <p:nvSpPr>
          <p:cNvPr id="591" name="Google Shape;591;p56"/>
          <p:cNvSpPr/>
          <p:nvPr/>
        </p:nvSpPr>
        <p:spPr>
          <a:xfrm flipH="1">
            <a:off x="7604080" y="6453143"/>
            <a:ext cx="814903" cy="404857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95" name="Shape 5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6" name="Google Shape;596;p57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97" name="Google Shape;597;p57"/>
          <p:cNvSpPr/>
          <p:nvPr/>
        </p:nvSpPr>
        <p:spPr>
          <a:xfrm flipH="1" rot="-2700000">
            <a:off x="-376156" y="-253670"/>
            <a:ext cx="1827638" cy="1376989"/>
          </a:xfrm>
          <a:custGeom>
            <a:rect b="b" l="l" r="r" t="t"/>
            <a:pathLst>
              <a:path extrusionOk="0" h="1376989" w="1827638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98" name="Google Shape;598;p57"/>
          <p:cNvSpPr/>
          <p:nvPr/>
        </p:nvSpPr>
        <p:spPr>
          <a:xfrm flipH="1" rot="-2700000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99" name="Google Shape;599;p57"/>
          <p:cNvSpPr/>
          <p:nvPr/>
        </p:nvSpPr>
        <p:spPr>
          <a:xfrm flipH="1" rot="-2700000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00" name="Google Shape;600;p57"/>
          <p:cNvSpPr/>
          <p:nvPr/>
        </p:nvSpPr>
        <p:spPr>
          <a:xfrm flipH="1" rot="10800000">
            <a:off x="9356643" y="0"/>
            <a:ext cx="2835357" cy="1480837"/>
          </a:xfrm>
          <a:custGeom>
            <a:rect b="b" l="l" r="r" t="t"/>
            <a:pathLst>
              <a:path extrusionOk="0" h="1480837" w="283535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01" name="Google Shape;601;p57"/>
          <p:cNvSpPr/>
          <p:nvPr/>
        </p:nvSpPr>
        <p:spPr>
          <a:xfrm flipH="1">
            <a:off x="7976344" y="6115501"/>
            <a:ext cx="1494513" cy="742499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46" id="602" name="Google Shape;602;p5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43467" y="852678"/>
            <a:ext cx="10905066" cy="5152642"/>
          </a:xfrm>
          <a:prstGeom prst="rect">
            <a:avLst/>
          </a:prstGeom>
          <a:noFill/>
          <a:ln>
            <a:noFill/>
          </a:ln>
        </p:spPr>
      </p:pic>
      <p:sp>
        <p:nvSpPr>
          <p:cNvPr id="603" name="Google Shape;603;p57"/>
          <p:cNvSpPr/>
          <p:nvPr/>
        </p:nvSpPr>
        <p:spPr>
          <a:xfrm flipH="1">
            <a:off x="7604080" y="6453143"/>
            <a:ext cx="814903" cy="404857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607" name="Shape 6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8" name="Google Shape;608;p58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09" name="Google Shape;609;p58"/>
          <p:cNvSpPr/>
          <p:nvPr/>
        </p:nvSpPr>
        <p:spPr>
          <a:xfrm flipH="1" rot="-2700000">
            <a:off x="-376156" y="-253670"/>
            <a:ext cx="1827638" cy="1376989"/>
          </a:xfrm>
          <a:custGeom>
            <a:rect b="b" l="l" r="r" t="t"/>
            <a:pathLst>
              <a:path extrusionOk="0" h="1376989" w="1827638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10" name="Google Shape;610;p58"/>
          <p:cNvSpPr/>
          <p:nvPr/>
        </p:nvSpPr>
        <p:spPr>
          <a:xfrm flipH="1" rot="-2700000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11" name="Google Shape;611;p58"/>
          <p:cNvSpPr/>
          <p:nvPr/>
        </p:nvSpPr>
        <p:spPr>
          <a:xfrm flipH="1" rot="-2700000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12" name="Google Shape;612;p58"/>
          <p:cNvSpPr/>
          <p:nvPr/>
        </p:nvSpPr>
        <p:spPr>
          <a:xfrm flipH="1" rot="10800000">
            <a:off x="9356643" y="0"/>
            <a:ext cx="2835357" cy="1480837"/>
          </a:xfrm>
          <a:custGeom>
            <a:rect b="b" l="l" r="r" t="t"/>
            <a:pathLst>
              <a:path extrusionOk="0" h="1480837" w="283535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13" name="Google Shape;613;p58"/>
          <p:cNvSpPr/>
          <p:nvPr/>
        </p:nvSpPr>
        <p:spPr>
          <a:xfrm flipH="1">
            <a:off x="7976344" y="6115501"/>
            <a:ext cx="1494513" cy="742499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47" id="614" name="Google Shape;614;p5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99528" y="643467"/>
            <a:ext cx="9992944" cy="5571065"/>
          </a:xfrm>
          <a:prstGeom prst="rect">
            <a:avLst/>
          </a:prstGeom>
          <a:noFill/>
          <a:ln>
            <a:noFill/>
          </a:ln>
        </p:spPr>
      </p:pic>
      <p:sp>
        <p:nvSpPr>
          <p:cNvPr id="615" name="Google Shape;615;p58"/>
          <p:cNvSpPr/>
          <p:nvPr/>
        </p:nvSpPr>
        <p:spPr>
          <a:xfrm flipH="1">
            <a:off x="7604080" y="6453143"/>
            <a:ext cx="814903" cy="404857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619" name="Shape 6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0" name="Google Shape;620;p59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21" name="Google Shape;621;p59"/>
          <p:cNvSpPr/>
          <p:nvPr/>
        </p:nvSpPr>
        <p:spPr>
          <a:xfrm flipH="1" rot="-2700000">
            <a:off x="-376156" y="-253670"/>
            <a:ext cx="1827638" cy="1376989"/>
          </a:xfrm>
          <a:custGeom>
            <a:rect b="b" l="l" r="r" t="t"/>
            <a:pathLst>
              <a:path extrusionOk="0" h="1376989" w="1827638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22" name="Google Shape;622;p59"/>
          <p:cNvSpPr/>
          <p:nvPr/>
        </p:nvSpPr>
        <p:spPr>
          <a:xfrm flipH="1" rot="-2700000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23" name="Google Shape;623;p59"/>
          <p:cNvSpPr/>
          <p:nvPr/>
        </p:nvSpPr>
        <p:spPr>
          <a:xfrm flipH="1" rot="-2700000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24" name="Google Shape;624;p59"/>
          <p:cNvSpPr/>
          <p:nvPr/>
        </p:nvSpPr>
        <p:spPr>
          <a:xfrm flipH="1" rot="10800000">
            <a:off x="9356643" y="0"/>
            <a:ext cx="2835357" cy="1480837"/>
          </a:xfrm>
          <a:custGeom>
            <a:rect b="b" l="l" r="r" t="t"/>
            <a:pathLst>
              <a:path extrusionOk="0" h="1480837" w="283535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25" name="Google Shape;625;p59"/>
          <p:cNvSpPr/>
          <p:nvPr/>
        </p:nvSpPr>
        <p:spPr>
          <a:xfrm flipH="1">
            <a:off x="7976344" y="6115501"/>
            <a:ext cx="1494513" cy="742499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52" id="626" name="Google Shape;626;p5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43467" y="716364"/>
            <a:ext cx="10905066" cy="5425271"/>
          </a:xfrm>
          <a:prstGeom prst="rect">
            <a:avLst/>
          </a:prstGeom>
          <a:noFill/>
          <a:ln>
            <a:noFill/>
          </a:ln>
        </p:spPr>
      </p:pic>
      <p:sp>
        <p:nvSpPr>
          <p:cNvPr id="627" name="Google Shape;627;p59"/>
          <p:cNvSpPr/>
          <p:nvPr/>
        </p:nvSpPr>
        <p:spPr>
          <a:xfrm flipH="1">
            <a:off x="7604080" y="6453143"/>
            <a:ext cx="814903" cy="404857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631" name="Shape 6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2" name="Google Shape;632;p6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33" name="Google Shape;633;p60"/>
          <p:cNvSpPr/>
          <p:nvPr/>
        </p:nvSpPr>
        <p:spPr>
          <a:xfrm flipH="1" rot="-2700000">
            <a:off x="-376156" y="-253670"/>
            <a:ext cx="1827638" cy="1376989"/>
          </a:xfrm>
          <a:custGeom>
            <a:rect b="b" l="l" r="r" t="t"/>
            <a:pathLst>
              <a:path extrusionOk="0" h="1376989" w="1827638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34" name="Google Shape;634;p60"/>
          <p:cNvSpPr/>
          <p:nvPr/>
        </p:nvSpPr>
        <p:spPr>
          <a:xfrm flipH="1" rot="-2700000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35" name="Google Shape;635;p60"/>
          <p:cNvSpPr/>
          <p:nvPr/>
        </p:nvSpPr>
        <p:spPr>
          <a:xfrm flipH="1" rot="-2700000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36" name="Google Shape;636;p60"/>
          <p:cNvSpPr/>
          <p:nvPr/>
        </p:nvSpPr>
        <p:spPr>
          <a:xfrm flipH="1" rot="10800000">
            <a:off x="9356643" y="0"/>
            <a:ext cx="2835357" cy="1480837"/>
          </a:xfrm>
          <a:custGeom>
            <a:rect b="b" l="l" r="r" t="t"/>
            <a:pathLst>
              <a:path extrusionOk="0" h="1480837" w="283535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37" name="Google Shape;637;p60"/>
          <p:cNvSpPr/>
          <p:nvPr/>
        </p:nvSpPr>
        <p:spPr>
          <a:xfrm flipH="1">
            <a:off x="7976344" y="6115501"/>
            <a:ext cx="1494513" cy="742499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53" id="638" name="Google Shape;638;p6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43467" y="729996"/>
            <a:ext cx="10905066" cy="5398006"/>
          </a:xfrm>
          <a:prstGeom prst="rect">
            <a:avLst/>
          </a:prstGeom>
          <a:noFill/>
          <a:ln>
            <a:noFill/>
          </a:ln>
        </p:spPr>
      </p:pic>
      <p:sp>
        <p:nvSpPr>
          <p:cNvPr id="639" name="Google Shape;639;p60"/>
          <p:cNvSpPr/>
          <p:nvPr/>
        </p:nvSpPr>
        <p:spPr>
          <a:xfrm flipH="1">
            <a:off x="7604080" y="6453143"/>
            <a:ext cx="814903" cy="404857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643" name="Shape 6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4" name="Google Shape;644;p6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45" name="Google Shape;645;p61"/>
          <p:cNvSpPr/>
          <p:nvPr/>
        </p:nvSpPr>
        <p:spPr>
          <a:xfrm flipH="1" rot="-2700000">
            <a:off x="-376156" y="-253670"/>
            <a:ext cx="1827638" cy="1376989"/>
          </a:xfrm>
          <a:custGeom>
            <a:rect b="b" l="l" r="r" t="t"/>
            <a:pathLst>
              <a:path extrusionOk="0" h="1376989" w="1827638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46" name="Google Shape;646;p61"/>
          <p:cNvSpPr/>
          <p:nvPr/>
        </p:nvSpPr>
        <p:spPr>
          <a:xfrm flipH="1" rot="-2700000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47" name="Google Shape;647;p61"/>
          <p:cNvSpPr/>
          <p:nvPr/>
        </p:nvSpPr>
        <p:spPr>
          <a:xfrm flipH="1" rot="-2700000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48" name="Google Shape;648;p61"/>
          <p:cNvSpPr/>
          <p:nvPr/>
        </p:nvSpPr>
        <p:spPr>
          <a:xfrm flipH="1" rot="10800000">
            <a:off x="9356643" y="0"/>
            <a:ext cx="2835357" cy="1480837"/>
          </a:xfrm>
          <a:custGeom>
            <a:rect b="b" l="l" r="r" t="t"/>
            <a:pathLst>
              <a:path extrusionOk="0" h="1480837" w="283535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49" name="Google Shape;649;p61"/>
          <p:cNvSpPr/>
          <p:nvPr/>
        </p:nvSpPr>
        <p:spPr>
          <a:xfrm flipH="1">
            <a:off x="7976344" y="6115501"/>
            <a:ext cx="1494513" cy="742499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54" id="650" name="Google Shape;650;p6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43467" y="811784"/>
            <a:ext cx="10905066" cy="5234430"/>
          </a:xfrm>
          <a:prstGeom prst="rect">
            <a:avLst/>
          </a:prstGeom>
          <a:noFill/>
          <a:ln>
            <a:noFill/>
          </a:ln>
        </p:spPr>
      </p:pic>
      <p:sp>
        <p:nvSpPr>
          <p:cNvPr id="651" name="Google Shape;651;p61"/>
          <p:cNvSpPr/>
          <p:nvPr/>
        </p:nvSpPr>
        <p:spPr>
          <a:xfrm flipH="1">
            <a:off x="7604080" y="6453143"/>
            <a:ext cx="814903" cy="404857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655" name="Shape 6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6" name="Google Shape;656;p62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57" name="Google Shape;657;p62"/>
          <p:cNvSpPr/>
          <p:nvPr/>
        </p:nvSpPr>
        <p:spPr>
          <a:xfrm flipH="1" rot="-2700000">
            <a:off x="-376156" y="-253670"/>
            <a:ext cx="1827638" cy="1376989"/>
          </a:xfrm>
          <a:custGeom>
            <a:rect b="b" l="l" r="r" t="t"/>
            <a:pathLst>
              <a:path extrusionOk="0" h="1376989" w="1827638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58" name="Google Shape;658;p62"/>
          <p:cNvSpPr/>
          <p:nvPr/>
        </p:nvSpPr>
        <p:spPr>
          <a:xfrm flipH="1" rot="-2700000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59" name="Google Shape;659;p62"/>
          <p:cNvSpPr/>
          <p:nvPr/>
        </p:nvSpPr>
        <p:spPr>
          <a:xfrm flipH="1" rot="-2700000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60" name="Google Shape;660;p62"/>
          <p:cNvSpPr/>
          <p:nvPr/>
        </p:nvSpPr>
        <p:spPr>
          <a:xfrm flipH="1" rot="10800000">
            <a:off x="9356643" y="0"/>
            <a:ext cx="2835357" cy="1480837"/>
          </a:xfrm>
          <a:custGeom>
            <a:rect b="b" l="l" r="r" t="t"/>
            <a:pathLst>
              <a:path extrusionOk="0" h="1480837" w="283535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61" name="Google Shape;661;p62"/>
          <p:cNvSpPr/>
          <p:nvPr/>
        </p:nvSpPr>
        <p:spPr>
          <a:xfrm flipH="1">
            <a:off x="7976344" y="6115501"/>
            <a:ext cx="1494513" cy="742499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55" id="662" name="Google Shape;662;p6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43467" y="743627"/>
            <a:ext cx="10905066" cy="5370744"/>
          </a:xfrm>
          <a:prstGeom prst="rect">
            <a:avLst/>
          </a:prstGeom>
          <a:noFill/>
          <a:ln>
            <a:noFill/>
          </a:ln>
        </p:spPr>
      </p:pic>
      <p:sp>
        <p:nvSpPr>
          <p:cNvPr id="663" name="Google Shape;663;p62"/>
          <p:cNvSpPr/>
          <p:nvPr/>
        </p:nvSpPr>
        <p:spPr>
          <a:xfrm flipH="1">
            <a:off x="7604080" y="6453143"/>
            <a:ext cx="814903" cy="404857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667" name="Shape 6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8" name="Google Shape;668;p6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69" name="Google Shape;669;p63"/>
          <p:cNvSpPr/>
          <p:nvPr/>
        </p:nvSpPr>
        <p:spPr>
          <a:xfrm flipH="1" rot="-2700000">
            <a:off x="-376156" y="-253670"/>
            <a:ext cx="1827638" cy="1376989"/>
          </a:xfrm>
          <a:custGeom>
            <a:rect b="b" l="l" r="r" t="t"/>
            <a:pathLst>
              <a:path extrusionOk="0" h="1376989" w="1827638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70" name="Google Shape;670;p63"/>
          <p:cNvSpPr/>
          <p:nvPr/>
        </p:nvSpPr>
        <p:spPr>
          <a:xfrm flipH="1" rot="-2700000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71" name="Google Shape;671;p63"/>
          <p:cNvSpPr/>
          <p:nvPr/>
        </p:nvSpPr>
        <p:spPr>
          <a:xfrm flipH="1" rot="-2700000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72" name="Google Shape;672;p63"/>
          <p:cNvSpPr/>
          <p:nvPr/>
        </p:nvSpPr>
        <p:spPr>
          <a:xfrm flipH="1" rot="10800000">
            <a:off x="9356643" y="0"/>
            <a:ext cx="2835357" cy="1480837"/>
          </a:xfrm>
          <a:custGeom>
            <a:rect b="b" l="l" r="r" t="t"/>
            <a:pathLst>
              <a:path extrusionOk="0" h="1480837" w="283535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73" name="Google Shape;673;p63"/>
          <p:cNvSpPr/>
          <p:nvPr/>
        </p:nvSpPr>
        <p:spPr>
          <a:xfrm flipH="1">
            <a:off x="7976344" y="6115501"/>
            <a:ext cx="1494513" cy="742499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56" id="674" name="Google Shape;674;p6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39208" y="643467"/>
            <a:ext cx="10713584" cy="5571065"/>
          </a:xfrm>
          <a:prstGeom prst="rect">
            <a:avLst/>
          </a:prstGeom>
          <a:noFill/>
          <a:ln>
            <a:noFill/>
          </a:ln>
        </p:spPr>
      </p:pic>
      <p:sp>
        <p:nvSpPr>
          <p:cNvPr id="675" name="Google Shape;675;p63"/>
          <p:cNvSpPr/>
          <p:nvPr/>
        </p:nvSpPr>
        <p:spPr>
          <a:xfrm flipH="1">
            <a:off x="7604080" y="6453143"/>
            <a:ext cx="814903" cy="404857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679" name="Shape 6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0" name="Google Shape;680;p6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81" name="Google Shape;681;p64"/>
          <p:cNvSpPr/>
          <p:nvPr/>
        </p:nvSpPr>
        <p:spPr>
          <a:xfrm flipH="1" rot="-2700000">
            <a:off x="-376156" y="-253670"/>
            <a:ext cx="1827638" cy="1376989"/>
          </a:xfrm>
          <a:custGeom>
            <a:rect b="b" l="l" r="r" t="t"/>
            <a:pathLst>
              <a:path extrusionOk="0" h="1376989" w="1827638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82" name="Google Shape;682;p64"/>
          <p:cNvSpPr/>
          <p:nvPr/>
        </p:nvSpPr>
        <p:spPr>
          <a:xfrm flipH="1" rot="-2700000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83" name="Google Shape;683;p64"/>
          <p:cNvSpPr/>
          <p:nvPr/>
        </p:nvSpPr>
        <p:spPr>
          <a:xfrm flipH="1" rot="-2700000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84" name="Google Shape;684;p64"/>
          <p:cNvSpPr/>
          <p:nvPr/>
        </p:nvSpPr>
        <p:spPr>
          <a:xfrm flipH="1" rot="10800000">
            <a:off x="9356643" y="0"/>
            <a:ext cx="2835357" cy="1480837"/>
          </a:xfrm>
          <a:custGeom>
            <a:rect b="b" l="l" r="r" t="t"/>
            <a:pathLst>
              <a:path extrusionOk="0" h="1480837" w="283535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85" name="Google Shape;685;p64"/>
          <p:cNvSpPr/>
          <p:nvPr/>
        </p:nvSpPr>
        <p:spPr>
          <a:xfrm flipH="1">
            <a:off x="7976344" y="6115501"/>
            <a:ext cx="1494513" cy="742499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57" id="686" name="Google Shape;686;p6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60816" y="643467"/>
            <a:ext cx="10870368" cy="5571065"/>
          </a:xfrm>
          <a:prstGeom prst="rect">
            <a:avLst/>
          </a:prstGeom>
          <a:noFill/>
          <a:ln>
            <a:noFill/>
          </a:ln>
        </p:spPr>
      </p:pic>
      <p:sp>
        <p:nvSpPr>
          <p:cNvPr id="687" name="Google Shape;687;p64"/>
          <p:cNvSpPr/>
          <p:nvPr/>
        </p:nvSpPr>
        <p:spPr>
          <a:xfrm flipH="1">
            <a:off x="7604080" y="6453143"/>
            <a:ext cx="814903" cy="404857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691" name="Shape 6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2" name="Google Shape;692;p65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93" name="Google Shape;693;p65"/>
          <p:cNvSpPr/>
          <p:nvPr/>
        </p:nvSpPr>
        <p:spPr>
          <a:xfrm flipH="1" rot="-2700000">
            <a:off x="-376156" y="-253670"/>
            <a:ext cx="1827638" cy="1376989"/>
          </a:xfrm>
          <a:custGeom>
            <a:rect b="b" l="l" r="r" t="t"/>
            <a:pathLst>
              <a:path extrusionOk="0" h="1376989" w="1827638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94" name="Google Shape;694;p65"/>
          <p:cNvSpPr/>
          <p:nvPr/>
        </p:nvSpPr>
        <p:spPr>
          <a:xfrm flipH="1" rot="-2700000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95" name="Google Shape;695;p65"/>
          <p:cNvSpPr/>
          <p:nvPr/>
        </p:nvSpPr>
        <p:spPr>
          <a:xfrm flipH="1" rot="-2700000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96" name="Google Shape;696;p65"/>
          <p:cNvSpPr/>
          <p:nvPr/>
        </p:nvSpPr>
        <p:spPr>
          <a:xfrm flipH="1" rot="10800000">
            <a:off x="9356643" y="0"/>
            <a:ext cx="2835357" cy="1480837"/>
          </a:xfrm>
          <a:custGeom>
            <a:rect b="b" l="l" r="r" t="t"/>
            <a:pathLst>
              <a:path extrusionOk="0" h="1480837" w="283535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97" name="Google Shape;697;p65"/>
          <p:cNvSpPr/>
          <p:nvPr/>
        </p:nvSpPr>
        <p:spPr>
          <a:xfrm flipH="1">
            <a:off x="7976344" y="6115501"/>
            <a:ext cx="1494513" cy="742499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58" id="698" name="Google Shape;698;p6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90223" y="643467"/>
            <a:ext cx="10611553" cy="5571065"/>
          </a:xfrm>
          <a:prstGeom prst="rect">
            <a:avLst/>
          </a:prstGeom>
          <a:noFill/>
          <a:ln>
            <a:noFill/>
          </a:ln>
        </p:spPr>
      </p:pic>
      <p:sp>
        <p:nvSpPr>
          <p:cNvPr id="699" name="Google Shape;699;p65"/>
          <p:cNvSpPr/>
          <p:nvPr/>
        </p:nvSpPr>
        <p:spPr>
          <a:xfrm flipH="1">
            <a:off x="7604080" y="6453143"/>
            <a:ext cx="814903" cy="404857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703" name="Shape 7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4" name="Google Shape;704;p66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05" name="Google Shape;705;p66"/>
          <p:cNvSpPr/>
          <p:nvPr/>
        </p:nvSpPr>
        <p:spPr>
          <a:xfrm flipH="1" rot="-2700000">
            <a:off x="-376156" y="-253670"/>
            <a:ext cx="1827638" cy="1376989"/>
          </a:xfrm>
          <a:custGeom>
            <a:rect b="b" l="l" r="r" t="t"/>
            <a:pathLst>
              <a:path extrusionOk="0" h="1376989" w="1827638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06" name="Google Shape;706;p66"/>
          <p:cNvSpPr/>
          <p:nvPr/>
        </p:nvSpPr>
        <p:spPr>
          <a:xfrm flipH="1" rot="-2700000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07" name="Google Shape;707;p66"/>
          <p:cNvSpPr/>
          <p:nvPr/>
        </p:nvSpPr>
        <p:spPr>
          <a:xfrm flipH="1" rot="-2700000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08" name="Google Shape;708;p66"/>
          <p:cNvSpPr/>
          <p:nvPr/>
        </p:nvSpPr>
        <p:spPr>
          <a:xfrm flipH="1" rot="10800000">
            <a:off x="9356643" y="0"/>
            <a:ext cx="2835357" cy="1480837"/>
          </a:xfrm>
          <a:custGeom>
            <a:rect b="b" l="l" r="r" t="t"/>
            <a:pathLst>
              <a:path extrusionOk="0" h="1480837" w="283535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09" name="Google Shape;709;p66"/>
          <p:cNvSpPr/>
          <p:nvPr/>
        </p:nvSpPr>
        <p:spPr>
          <a:xfrm flipH="1">
            <a:off x="7976344" y="6115501"/>
            <a:ext cx="1494513" cy="742499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59" id="710" name="Google Shape;710;p6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87199" y="643467"/>
            <a:ext cx="10817601" cy="5571065"/>
          </a:xfrm>
          <a:prstGeom prst="rect">
            <a:avLst/>
          </a:prstGeom>
          <a:noFill/>
          <a:ln>
            <a:noFill/>
          </a:ln>
        </p:spPr>
      </p:pic>
      <p:sp>
        <p:nvSpPr>
          <p:cNvPr id="711" name="Google Shape;711;p66"/>
          <p:cNvSpPr/>
          <p:nvPr/>
        </p:nvSpPr>
        <p:spPr>
          <a:xfrm flipH="1">
            <a:off x="7604080" y="6453143"/>
            <a:ext cx="814903" cy="404857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715" name="Shape 7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" name="Google Shape;716;p67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17" name="Google Shape;717;p67"/>
          <p:cNvSpPr/>
          <p:nvPr/>
        </p:nvSpPr>
        <p:spPr>
          <a:xfrm flipH="1" rot="-2700000">
            <a:off x="-376156" y="-253670"/>
            <a:ext cx="1827638" cy="1376989"/>
          </a:xfrm>
          <a:custGeom>
            <a:rect b="b" l="l" r="r" t="t"/>
            <a:pathLst>
              <a:path extrusionOk="0" h="1376989" w="1827638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18" name="Google Shape;718;p67"/>
          <p:cNvSpPr/>
          <p:nvPr/>
        </p:nvSpPr>
        <p:spPr>
          <a:xfrm flipH="1" rot="-2700000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19" name="Google Shape;719;p67"/>
          <p:cNvSpPr/>
          <p:nvPr/>
        </p:nvSpPr>
        <p:spPr>
          <a:xfrm flipH="1" rot="-2700000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20" name="Google Shape;720;p67"/>
          <p:cNvSpPr/>
          <p:nvPr/>
        </p:nvSpPr>
        <p:spPr>
          <a:xfrm flipH="1" rot="10800000">
            <a:off x="9356643" y="0"/>
            <a:ext cx="2835357" cy="1480837"/>
          </a:xfrm>
          <a:custGeom>
            <a:rect b="b" l="l" r="r" t="t"/>
            <a:pathLst>
              <a:path extrusionOk="0" h="1480837" w="283535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21" name="Google Shape;721;p67"/>
          <p:cNvSpPr/>
          <p:nvPr/>
        </p:nvSpPr>
        <p:spPr>
          <a:xfrm flipH="1">
            <a:off x="7976344" y="6115501"/>
            <a:ext cx="1494513" cy="742499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60" id="722" name="Google Shape;722;p6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43467" y="770890"/>
            <a:ext cx="10905066" cy="5316218"/>
          </a:xfrm>
          <a:prstGeom prst="rect">
            <a:avLst/>
          </a:prstGeom>
          <a:noFill/>
          <a:ln>
            <a:noFill/>
          </a:ln>
        </p:spPr>
      </p:pic>
      <p:sp>
        <p:nvSpPr>
          <p:cNvPr id="723" name="Google Shape;723;p67"/>
          <p:cNvSpPr/>
          <p:nvPr/>
        </p:nvSpPr>
        <p:spPr>
          <a:xfrm flipH="1">
            <a:off x="7604080" y="6453143"/>
            <a:ext cx="814903" cy="404857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727" name="Shape 7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8" name="Google Shape;728;p68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29" name="Google Shape;729;p68"/>
          <p:cNvSpPr/>
          <p:nvPr/>
        </p:nvSpPr>
        <p:spPr>
          <a:xfrm flipH="1" rot="-2700000">
            <a:off x="-376156" y="-253670"/>
            <a:ext cx="1827638" cy="1376989"/>
          </a:xfrm>
          <a:custGeom>
            <a:rect b="b" l="l" r="r" t="t"/>
            <a:pathLst>
              <a:path extrusionOk="0" h="1376989" w="1827638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30" name="Google Shape;730;p68"/>
          <p:cNvSpPr/>
          <p:nvPr/>
        </p:nvSpPr>
        <p:spPr>
          <a:xfrm flipH="1" rot="-2700000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31" name="Google Shape;731;p68"/>
          <p:cNvSpPr/>
          <p:nvPr/>
        </p:nvSpPr>
        <p:spPr>
          <a:xfrm flipH="1" rot="-2700000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32" name="Google Shape;732;p68"/>
          <p:cNvSpPr/>
          <p:nvPr/>
        </p:nvSpPr>
        <p:spPr>
          <a:xfrm flipH="1" rot="10800000">
            <a:off x="9356643" y="0"/>
            <a:ext cx="2835357" cy="1480837"/>
          </a:xfrm>
          <a:custGeom>
            <a:rect b="b" l="l" r="r" t="t"/>
            <a:pathLst>
              <a:path extrusionOk="0" h="1480837" w="283535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33" name="Google Shape;733;p68"/>
          <p:cNvSpPr/>
          <p:nvPr/>
        </p:nvSpPr>
        <p:spPr>
          <a:xfrm flipH="1">
            <a:off x="7976344" y="6115501"/>
            <a:ext cx="1494513" cy="742499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61" id="734" name="Google Shape;734;p6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64837" y="643467"/>
            <a:ext cx="10662325" cy="5571065"/>
          </a:xfrm>
          <a:prstGeom prst="rect">
            <a:avLst/>
          </a:prstGeom>
          <a:noFill/>
          <a:ln>
            <a:noFill/>
          </a:ln>
        </p:spPr>
      </p:pic>
      <p:sp>
        <p:nvSpPr>
          <p:cNvPr id="735" name="Google Shape;735;p68"/>
          <p:cNvSpPr/>
          <p:nvPr/>
        </p:nvSpPr>
        <p:spPr>
          <a:xfrm flipH="1">
            <a:off x="7604080" y="6453143"/>
            <a:ext cx="814903" cy="404857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739" name="Shape 7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0" name="Google Shape;740;p69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41" name="Google Shape;741;p69"/>
          <p:cNvSpPr/>
          <p:nvPr/>
        </p:nvSpPr>
        <p:spPr>
          <a:xfrm flipH="1" rot="-2700000">
            <a:off x="-376156" y="-253670"/>
            <a:ext cx="1827638" cy="1376989"/>
          </a:xfrm>
          <a:custGeom>
            <a:rect b="b" l="l" r="r" t="t"/>
            <a:pathLst>
              <a:path extrusionOk="0" h="1376989" w="1827638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42" name="Google Shape;742;p69"/>
          <p:cNvSpPr/>
          <p:nvPr/>
        </p:nvSpPr>
        <p:spPr>
          <a:xfrm flipH="1" rot="-2700000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43" name="Google Shape;743;p69"/>
          <p:cNvSpPr/>
          <p:nvPr/>
        </p:nvSpPr>
        <p:spPr>
          <a:xfrm flipH="1" rot="-2700000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44" name="Google Shape;744;p69"/>
          <p:cNvSpPr/>
          <p:nvPr/>
        </p:nvSpPr>
        <p:spPr>
          <a:xfrm flipH="1" rot="10800000">
            <a:off x="9356643" y="0"/>
            <a:ext cx="2835357" cy="1480837"/>
          </a:xfrm>
          <a:custGeom>
            <a:rect b="b" l="l" r="r" t="t"/>
            <a:pathLst>
              <a:path extrusionOk="0" h="1480837" w="283535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45" name="Google Shape;745;p69"/>
          <p:cNvSpPr/>
          <p:nvPr/>
        </p:nvSpPr>
        <p:spPr>
          <a:xfrm flipH="1">
            <a:off x="7976344" y="6115501"/>
            <a:ext cx="1494513" cy="742499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62" id="746" name="Google Shape;746;p6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31394" y="643467"/>
            <a:ext cx="10129211" cy="5571065"/>
          </a:xfrm>
          <a:prstGeom prst="rect">
            <a:avLst/>
          </a:prstGeom>
          <a:noFill/>
          <a:ln>
            <a:noFill/>
          </a:ln>
        </p:spPr>
      </p:pic>
      <p:sp>
        <p:nvSpPr>
          <p:cNvPr id="747" name="Google Shape;747;p69"/>
          <p:cNvSpPr/>
          <p:nvPr/>
        </p:nvSpPr>
        <p:spPr>
          <a:xfrm flipH="1">
            <a:off x="7604080" y="6453143"/>
            <a:ext cx="814903" cy="404857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751" name="Shape 7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2" name="Google Shape;752;p7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53" name="Google Shape;753;p70"/>
          <p:cNvSpPr/>
          <p:nvPr/>
        </p:nvSpPr>
        <p:spPr>
          <a:xfrm flipH="1" rot="-2700000">
            <a:off x="-376156" y="-253670"/>
            <a:ext cx="1827638" cy="1376989"/>
          </a:xfrm>
          <a:custGeom>
            <a:rect b="b" l="l" r="r" t="t"/>
            <a:pathLst>
              <a:path extrusionOk="0" h="1376989" w="1827638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54" name="Google Shape;754;p70"/>
          <p:cNvSpPr/>
          <p:nvPr/>
        </p:nvSpPr>
        <p:spPr>
          <a:xfrm flipH="1" rot="-2700000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55" name="Google Shape;755;p70"/>
          <p:cNvSpPr/>
          <p:nvPr/>
        </p:nvSpPr>
        <p:spPr>
          <a:xfrm flipH="1" rot="-2700000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56" name="Google Shape;756;p70"/>
          <p:cNvSpPr/>
          <p:nvPr/>
        </p:nvSpPr>
        <p:spPr>
          <a:xfrm flipH="1" rot="10800000">
            <a:off x="9356643" y="0"/>
            <a:ext cx="2835357" cy="1480837"/>
          </a:xfrm>
          <a:custGeom>
            <a:rect b="b" l="l" r="r" t="t"/>
            <a:pathLst>
              <a:path extrusionOk="0" h="1480837" w="283535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57" name="Google Shape;757;p70"/>
          <p:cNvSpPr/>
          <p:nvPr/>
        </p:nvSpPr>
        <p:spPr>
          <a:xfrm flipH="1">
            <a:off x="7976344" y="6115501"/>
            <a:ext cx="1494513" cy="742499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63" id="758" name="Google Shape;758;p7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89398" y="643467"/>
            <a:ext cx="10413203" cy="5571065"/>
          </a:xfrm>
          <a:prstGeom prst="rect">
            <a:avLst/>
          </a:prstGeom>
          <a:noFill/>
          <a:ln>
            <a:noFill/>
          </a:ln>
        </p:spPr>
      </p:pic>
      <p:sp>
        <p:nvSpPr>
          <p:cNvPr id="759" name="Google Shape;759;p70"/>
          <p:cNvSpPr/>
          <p:nvPr/>
        </p:nvSpPr>
        <p:spPr>
          <a:xfrm flipH="1">
            <a:off x="7604080" y="6453143"/>
            <a:ext cx="814903" cy="404857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763" name="Shape 7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4" name="Google Shape;764;p7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65" name="Google Shape;765;p71"/>
          <p:cNvSpPr/>
          <p:nvPr/>
        </p:nvSpPr>
        <p:spPr>
          <a:xfrm flipH="1" rot="-2700000">
            <a:off x="-376156" y="-253670"/>
            <a:ext cx="1827638" cy="1376989"/>
          </a:xfrm>
          <a:custGeom>
            <a:rect b="b" l="l" r="r" t="t"/>
            <a:pathLst>
              <a:path extrusionOk="0" h="1376989" w="1827638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66" name="Google Shape;766;p71"/>
          <p:cNvSpPr/>
          <p:nvPr/>
        </p:nvSpPr>
        <p:spPr>
          <a:xfrm flipH="1" rot="-2700000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67" name="Google Shape;767;p71"/>
          <p:cNvSpPr/>
          <p:nvPr/>
        </p:nvSpPr>
        <p:spPr>
          <a:xfrm flipH="1" rot="-2700000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68" name="Google Shape;768;p71"/>
          <p:cNvSpPr/>
          <p:nvPr/>
        </p:nvSpPr>
        <p:spPr>
          <a:xfrm flipH="1" rot="10800000">
            <a:off x="9356643" y="0"/>
            <a:ext cx="2835357" cy="1480837"/>
          </a:xfrm>
          <a:custGeom>
            <a:rect b="b" l="l" r="r" t="t"/>
            <a:pathLst>
              <a:path extrusionOk="0" h="1480837" w="283535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69" name="Google Shape;769;p71"/>
          <p:cNvSpPr/>
          <p:nvPr/>
        </p:nvSpPr>
        <p:spPr>
          <a:xfrm flipH="1">
            <a:off x="7976344" y="6115501"/>
            <a:ext cx="1494513" cy="742499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64" id="770" name="Google Shape;770;p7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89398" y="643467"/>
            <a:ext cx="10413203" cy="5571065"/>
          </a:xfrm>
          <a:prstGeom prst="rect">
            <a:avLst/>
          </a:prstGeom>
          <a:noFill/>
          <a:ln>
            <a:noFill/>
          </a:ln>
        </p:spPr>
      </p:pic>
      <p:sp>
        <p:nvSpPr>
          <p:cNvPr id="771" name="Google Shape;771;p71"/>
          <p:cNvSpPr/>
          <p:nvPr/>
        </p:nvSpPr>
        <p:spPr>
          <a:xfrm flipH="1">
            <a:off x="7604080" y="6453143"/>
            <a:ext cx="814903" cy="404857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775" name="Shape 7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6" name="Google Shape;776;p72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77" name="Google Shape;777;p72"/>
          <p:cNvSpPr/>
          <p:nvPr/>
        </p:nvSpPr>
        <p:spPr>
          <a:xfrm flipH="1" rot="-2700000">
            <a:off x="-376156" y="-253670"/>
            <a:ext cx="1827638" cy="1376989"/>
          </a:xfrm>
          <a:custGeom>
            <a:rect b="b" l="l" r="r" t="t"/>
            <a:pathLst>
              <a:path extrusionOk="0" h="1376989" w="1827638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78" name="Google Shape;778;p72"/>
          <p:cNvSpPr/>
          <p:nvPr/>
        </p:nvSpPr>
        <p:spPr>
          <a:xfrm flipH="1" rot="-2700000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79" name="Google Shape;779;p72"/>
          <p:cNvSpPr/>
          <p:nvPr/>
        </p:nvSpPr>
        <p:spPr>
          <a:xfrm flipH="1" rot="-2700000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80" name="Google Shape;780;p72"/>
          <p:cNvSpPr/>
          <p:nvPr/>
        </p:nvSpPr>
        <p:spPr>
          <a:xfrm flipH="1" rot="10800000">
            <a:off x="9356643" y="0"/>
            <a:ext cx="2835357" cy="1480837"/>
          </a:xfrm>
          <a:custGeom>
            <a:rect b="b" l="l" r="r" t="t"/>
            <a:pathLst>
              <a:path extrusionOk="0" h="1480837" w="283535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81" name="Google Shape;781;p72"/>
          <p:cNvSpPr/>
          <p:nvPr/>
        </p:nvSpPr>
        <p:spPr>
          <a:xfrm flipH="1">
            <a:off x="7976344" y="6115501"/>
            <a:ext cx="1494513" cy="742499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65" id="782" name="Google Shape;782;p7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43467" y="1016254"/>
            <a:ext cx="10905066" cy="4825490"/>
          </a:xfrm>
          <a:prstGeom prst="rect">
            <a:avLst/>
          </a:prstGeom>
          <a:noFill/>
          <a:ln>
            <a:noFill/>
          </a:ln>
        </p:spPr>
      </p:pic>
      <p:sp>
        <p:nvSpPr>
          <p:cNvPr id="783" name="Google Shape;783;p72"/>
          <p:cNvSpPr/>
          <p:nvPr/>
        </p:nvSpPr>
        <p:spPr>
          <a:xfrm flipH="1">
            <a:off x="7604080" y="6453143"/>
            <a:ext cx="814903" cy="404857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787" name="Shape 7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" name="Google Shape;788;p7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89" name="Google Shape;789;p73"/>
          <p:cNvSpPr/>
          <p:nvPr/>
        </p:nvSpPr>
        <p:spPr>
          <a:xfrm flipH="1" rot="-2700000">
            <a:off x="-376156" y="-253670"/>
            <a:ext cx="1827638" cy="1376989"/>
          </a:xfrm>
          <a:custGeom>
            <a:rect b="b" l="l" r="r" t="t"/>
            <a:pathLst>
              <a:path extrusionOk="0" h="1376989" w="1827638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90" name="Google Shape;790;p73"/>
          <p:cNvSpPr/>
          <p:nvPr/>
        </p:nvSpPr>
        <p:spPr>
          <a:xfrm flipH="1" rot="-2700000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91" name="Google Shape;791;p73"/>
          <p:cNvSpPr/>
          <p:nvPr/>
        </p:nvSpPr>
        <p:spPr>
          <a:xfrm flipH="1" rot="-2700000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92" name="Google Shape;792;p73"/>
          <p:cNvSpPr/>
          <p:nvPr/>
        </p:nvSpPr>
        <p:spPr>
          <a:xfrm flipH="1" rot="10800000">
            <a:off x="9356643" y="0"/>
            <a:ext cx="2835357" cy="1480837"/>
          </a:xfrm>
          <a:custGeom>
            <a:rect b="b" l="l" r="r" t="t"/>
            <a:pathLst>
              <a:path extrusionOk="0" h="1480837" w="283535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93" name="Google Shape;793;p73"/>
          <p:cNvSpPr/>
          <p:nvPr/>
        </p:nvSpPr>
        <p:spPr>
          <a:xfrm flipH="1">
            <a:off x="7976344" y="6115501"/>
            <a:ext cx="1494513" cy="742499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66" id="794" name="Google Shape;794;p7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13328" y="643467"/>
            <a:ext cx="10765344" cy="5571065"/>
          </a:xfrm>
          <a:prstGeom prst="rect">
            <a:avLst/>
          </a:prstGeom>
          <a:noFill/>
          <a:ln>
            <a:noFill/>
          </a:ln>
        </p:spPr>
      </p:pic>
      <p:sp>
        <p:nvSpPr>
          <p:cNvPr id="795" name="Google Shape;795;p73"/>
          <p:cNvSpPr/>
          <p:nvPr/>
        </p:nvSpPr>
        <p:spPr>
          <a:xfrm flipH="1">
            <a:off x="7604080" y="6453143"/>
            <a:ext cx="814903" cy="404857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799" name="Shape 7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0" name="Google Shape;800;p7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01" name="Google Shape;801;p74"/>
          <p:cNvSpPr/>
          <p:nvPr/>
        </p:nvSpPr>
        <p:spPr>
          <a:xfrm flipH="1" rot="-2700000">
            <a:off x="-376156" y="-253670"/>
            <a:ext cx="1827638" cy="1376989"/>
          </a:xfrm>
          <a:custGeom>
            <a:rect b="b" l="l" r="r" t="t"/>
            <a:pathLst>
              <a:path extrusionOk="0" h="1376989" w="1827638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02" name="Google Shape;802;p74"/>
          <p:cNvSpPr/>
          <p:nvPr/>
        </p:nvSpPr>
        <p:spPr>
          <a:xfrm flipH="1" rot="-2700000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03" name="Google Shape;803;p74"/>
          <p:cNvSpPr/>
          <p:nvPr/>
        </p:nvSpPr>
        <p:spPr>
          <a:xfrm flipH="1" rot="-2700000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04" name="Google Shape;804;p74"/>
          <p:cNvSpPr/>
          <p:nvPr/>
        </p:nvSpPr>
        <p:spPr>
          <a:xfrm flipH="1" rot="10800000">
            <a:off x="9356643" y="0"/>
            <a:ext cx="2835357" cy="1480837"/>
          </a:xfrm>
          <a:custGeom>
            <a:rect b="b" l="l" r="r" t="t"/>
            <a:pathLst>
              <a:path extrusionOk="0" h="1480837" w="283535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05" name="Google Shape;805;p74"/>
          <p:cNvSpPr/>
          <p:nvPr/>
        </p:nvSpPr>
        <p:spPr>
          <a:xfrm flipH="1">
            <a:off x="7976344" y="6115501"/>
            <a:ext cx="1494513" cy="742499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67" id="806" name="Google Shape;806;p7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60816" y="643467"/>
            <a:ext cx="10870368" cy="5571065"/>
          </a:xfrm>
          <a:prstGeom prst="rect">
            <a:avLst/>
          </a:prstGeom>
          <a:noFill/>
          <a:ln>
            <a:noFill/>
          </a:ln>
        </p:spPr>
      </p:pic>
      <p:sp>
        <p:nvSpPr>
          <p:cNvPr id="807" name="Google Shape;807;p74"/>
          <p:cNvSpPr/>
          <p:nvPr/>
        </p:nvSpPr>
        <p:spPr>
          <a:xfrm flipH="1">
            <a:off x="7604080" y="6453143"/>
            <a:ext cx="814903" cy="404857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811" name="Shape 8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2" name="Google Shape;812;p75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13" name="Google Shape;813;p75"/>
          <p:cNvSpPr/>
          <p:nvPr/>
        </p:nvSpPr>
        <p:spPr>
          <a:xfrm flipH="1" rot="-2700000">
            <a:off x="-376156" y="-253670"/>
            <a:ext cx="1827638" cy="1376989"/>
          </a:xfrm>
          <a:custGeom>
            <a:rect b="b" l="l" r="r" t="t"/>
            <a:pathLst>
              <a:path extrusionOk="0" h="1376989" w="1827638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14" name="Google Shape;814;p75"/>
          <p:cNvSpPr/>
          <p:nvPr/>
        </p:nvSpPr>
        <p:spPr>
          <a:xfrm flipH="1" rot="-2700000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15" name="Google Shape;815;p75"/>
          <p:cNvSpPr/>
          <p:nvPr/>
        </p:nvSpPr>
        <p:spPr>
          <a:xfrm flipH="1" rot="-2700000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16" name="Google Shape;816;p75"/>
          <p:cNvSpPr/>
          <p:nvPr/>
        </p:nvSpPr>
        <p:spPr>
          <a:xfrm flipH="1" rot="10800000">
            <a:off x="9356643" y="0"/>
            <a:ext cx="2835357" cy="1480837"/>
          </a:xfrm>
          <a:custGeom>
            <a:rect b="b" l="l" r="r" t="t"/>
            <a:pathLst>
              <a:path extrusionOk="0" h="1480837" w="283535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17" name="Google Shape;817;p75"/>
          <p:cNvSpPr/>
          <p:nvPr/>
        </p:nvSpPr>
        <p:spPr>
          <a:xfrm flipH="1">
            <a:off x="7976344" y="6115501"/>
            <a:ext cx="1494513" cy="742499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68" id="818" name="Google Shape;818;p7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43467" y="729996"/>
            <a:ext cx="10905066" cy="5398006"/>
          </a:xfrm>
          <a:prstGeom prst="rect">
            <a:avLst/>
          </a:prstGeom>
          <a:noFill/>
          <a:ln>
            <a:noFill/>
          </a:ln>
        </p:spPr>
      </p:pic>
      <p:sp>
        <p:nvSpPr>
          <p:cNvPr id="819" name="Google Shape;819;p75"/>
          <p:cNvSpPr/>
          <p:nvPr/>
        </p:nvSpPr>
        <p:spPr>
          <a:xfrm flipH="1">
            <a:off x="7604080" y="6453143"/>
            <a:ext cx="814903" cy="404857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823" name="Shape 8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4" name="Google Shape;824;p76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25" name="Google Shape;825;p76"/>
          <p:cNvSpPr/>
          <p:nvPr/>
        </p:nvSpPr>
        <p:spPr>
          <a:xfrm flipH="1" rot="-2700000">
            <a:off x="-376156" y="-253670"/>
            <a:ext cx="1827638" cy="1376989"/>
          </a:xfrm>
          <a:custGeom>
            <a:rect b="b" l="l" r="r" t="t"/>
            <a:pathLst>
              <a:path extrusionOk="0" h="1376989" w="1827638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26" name="Google Shape;826;p76"/>
          <p:cNvSpPr/>
          <p:nvPr/>
        </p:nvSpPr>
        <p:spPr>
          <a:xfrm flipH="1" rot="-2700000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27" name="Google Shape;827;p76"/>
          <p:cNvSpPr/>
          <p:nvPr/>
        </p:nvSpPr>
        <p:spPr>
          <a:xfrm flipH="1" rot="-2700000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28" name="Google Shape;828;p76"/>
          <p:cNvSpPr/>
          <p:nvPr/>
        </p:nvSpPr>
        <p:spPr>
          <a:xfrm flipH="1" rot="10800000">
            <a:off x="9356643" y="0"/>
            <a:ext cx="2835357" cy="1480837"/>
          </a:xfrm>
          <a:custGeom>
            <a:rect b="b" l="l" r="r" t="t"/>
            <a:pathLst>
              <a:path extrusionOk="0" h="1480837" w="283535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29" name="Google Shape;829;p76"/>
          <p:cNvSpPr/>
          <p:nvPr/>
        </p:nvSpPr>
        <p:spPr>
          <a:xfrm flipH="1">
            <a:off x="7976344" y="6115501"/>
            <a:ext cx="1494513" cy="742499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69" id="830" name="Google Shape;830;p7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43467" y="757258"/>
            <a:ext cx="10905066" cy="5343483"/>
          </a:xfrm>
          <a:prstGeom prst="rect">
            <a:avLst/>
          </a:prstGeom>
          <a:noFill/>
          <a:ln>
            <a:noFill/>
          </a:ln>
        </p:spPr>
      </p:pic>
      <p:sp>
        <p:nvSpPr>
          <p:cNvPr id="831" name="Google Shape;831;p76"/>
          <p:cNvSpPr/>
          <p:nvPr/>
        </p:nvSpPr>
        <p:spPr>
          <a:xfrm flipH="1">
            <a:off x="7604080" y="6453143"/>
            <a:ext cx="814903" cy="404857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835" name="Shape 8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6" name="Google Shape;836;p77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837" name="Google Shape;837;p77"/>
          <p:cNvGrpSpPr/>
          <p:nvPr/>
        </p:nvGrpSpPr>
        <p:grpSpPr>
          <a:xfrm flipH="1">
            <a:off x="10741136" y="-454724"/>
            <a:ext cx="2323655" cy="2323656"/>
            <a:chOff x="-872270" y="-454724"/>
            <a:chExt cx="2323655" cy="2323656"/>
          </a:xfrm>
        </p:grpSpPr>
        <p:sp>
          <p:nvSpPr>
            <p:cNvPr id="838" name="Google Shape;838;p77"/>
            <p:cNvSpPr/>
            <p:nvPr/>
          </p:nvSpPr>
          <p:spPr>
            <a:xfrm rot="2700000">
              <a:off x="-415188" y="-231223"/>
              <a:ext cx="1409491" cy="1876653"/>
            </a:xfrm>
            <a:custGeom>
              <a:rect b="b" l="l" r="r" t="t"/>
              <a:pathLst>
                <a:path extrusionOk="0" h="1876653" w="1409491">
                  <a:moveTo>
                    <a:pt x="0" y="643075"/>
                  </a:moveTo>
                  <a:lnTo>
                    <a:pt x="643075" y="0"/>
                  </a:lnTo>
                  <a:lnTo>
                    <a:pt x="1409491" y="0"/>
                  </a:lnTo>
                  <a:lnTo>
                    <a:pt x="1409491" y="1876653"/>
                  </a:lnTo>
                  <a:lnTo>
                    <a:pt x="1233578" y="1876653"/>
                  </a:lnTo>
                  <a:close/>
                </a:path>
              </a:pathLst>
            </a:custGeom>
            <a:solidFill>
              <a:schemeClr val="accent1">
                <a:alpha val="29803"/>
              </a:scheme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39" name="Google Shape;839;p77"/>
            <p:cNvSpPr/>
            <p:nvPr/>
          </p:nvSpPr>
          <p:spPr>
            <a:xfrm rot="2700000">
              <a:off x="301285" y="1282788"/>
              <a:ext cx="485578" cy="485578"/>
            </a:xfrm>
            <a:prstGeom prst="rect">
              <a:avLst/>
            </a:prstGeom>
            <a:solidFill>
              <a:schemeClr val="accent1">
                <a:alpha val="29803"/>
              </a:scheme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840" name="Google Shape;840;p77"/>
          <p:cNvSpPr/>
          <p:nvPr/>
        </p:nvSpPr>
        <p:spPr>
          <a:xfrm rot="2700000">
            <a:off x="2737196" y="6033666"/>
            <a:ext cx="645368" cy="645368"/>
          </a:xfrm>
          <a:prstGeom prst="rect">
            <a:avLst/>
          </a:pr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41" name="Google Shape;841;p77"/>
          <p:cNvSpPr/>
          <p:nvPr/>
        </p:nvSpPr>
        <p:spPr>
          <a:xfrm>
            <a:off x="1343436" y="5721108"/>
            <a:ext cx="2261965" cy="1136891"/>
          </a:xfrm>
          <a:prstGeom prst="triangle">
            <a:avLst>
              <a:gd fmla="val 50000" name="adj"/>
            </a:avLst>
          </a:pr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70" id="842" name="Google Shape;842;p7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961376" y="643467"/>
            <a:ext cx="10269247" cy="557106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846" name="Shape 8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7" name="Google Shape;847;p78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48" name="Google Shape;848;p78"/>
          <p:cNvSpPr/>
          <p:nvPr/>
        </p:nvSpPr>
        <p:spPr>
          <a:xfrm flipH="1" rot="-2700000">
            <a:off x="-376156" y="-253670"/>
            <a:ext cx="1827638" cy="1376989"/>
          </a:xfrm>
          <a:custGeom>
            <a:rect b="b" l="l" r="r" t="t"/>
            <a:pathLst>
              <a:path extrusionOk="0" h="1376989" w="1827638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49" name="Google Shape;849;p78"/>
          <p:cNvSpPr/>
          <p:nvPr/>
        </p:nvSpPr>
        <p:spPr>
          <a:xfrm flipH="1" rot="-2700000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50" name="Google Shape;850;p78"/>
          <p:cNvSpPr/>
          <p:nvPr/>
        </p:nvSpPr>
        <p:spPr>
          <a:xfrm flipH="1" rot="-2700000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51" name="Google Shape;851;p78"/>
          <p:cNvSpPr/>
          <p:nvPr/>
        </p:nvSpPr>
        <p:spPr>
          <a:xfrm flipH="1" rot="10800000">
            <a:off x="9356643" y="0"/>
            <a:ext cx="2835357" cy="1480837"/>
          </a:xfrm>
          <a:custGeom>
            <a:rect b="b" l="l" r="r" t="t"/>
            <a:pathLst>
              <a:path extrusionOk="0" h="1480837" w="283535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52" name="Google Shape;852;p78"/>
          <p:cNvSpPr/>
          <p:nvPr/>
        </p:nvSpPr>
        <p:spPr>
          <a:xfrm flipH="1">
            <a:off x="7976344" y="6115501"/>
            <a:ext cx="1494513" cy="742499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71" id="853" name="Google Shape;853;p7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43467" y="907203"/>
            <a:ext cx="10905066" cy="5043592"/>
          </a:xfrm>
          <a:prstGeom prst="rect">
            <a:avLst/>
          </a:prstGeom>
          <a:noFill/>
          <a:ln>
            <a:noFill/>
          </a:ln>
        </p:spPr>
      </p:pic>
      <p:sp>
        <p:nvSpPr>
          <p:cNvPr id="854" name="Google Shape;854;p78"/>
          <p:cNvSpPr/>
          <p:nvPr/>
        </p:nvSpPr>
        <p:spPr>
          <a:xfrm flipH="1">
            <a:off x="7604080" y="6453143"/>
            <a:ext cx="814903" cy="404857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858" name="Shape 8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9" name="Google Shape;859;p79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60" name="Google Shape;860;p79"/>
          <p:cNvSpPr/>
          <p:nvPr/>
        </p:nvSpPr>
        <p:spPr>
          <a:xfrm flipH="1" rot="-2700000">
            <a:off x="-376156" y="-253670"/>
            <a:ext cx="1827638" cy="1376989"/>
          </a:xfrm>
          <a:custGeom>
            <a:rect b="b" l="l" r="r" t="t"/>
            <a:pathLst>
              <a:path extrusionOk="0" h="1376989" w="1827638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61" name="Google Shape;861;p79"/>
          <p:cNvSpPr/>
          <p:nvPr/>
        </p:nvSpPr>
        <p:spPr>
          <a:xfrm flipH="1" rot="-2700000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62" name="Google Shape;862;p79"/>
          <p:cNvSpPr/>
          <p:nvPr/>
        </p:nvSpPr>
        <p:spPr>
          <a:xfrm flipH="1" rot="-2700000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63" name="Google Shape;863;p79"/>
          <p:cNvSpPr/>
          <p:nvPr/>
        </p:nvSpPr>
        <p:spPr>
          <a:xfrm flipH="1" rot="10800000">
            <a:off x="9356643" y="0"/>
            <a:ext cx="2835357" cy="1480837"/>
          </a:xfrm>
          <a:custGeom>
            <a:rect b="b" l="l" r="r" t="t"/>
            <a:pathLst>
              <a:path extrusionOk="0" h="1480837" w="283535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64" name="Google Shape;864;p79"/>
          <p:cNvSpPr/>
          <p:nvPr/>
        </p:nvSpPr>
        <p:spPr>
          <a:xfrm flipH="1">
            <a:off x="7976344" y="6115501"/>
            <a:ext cx="1494513" cy="742499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72" id="865" name="Google Shape;865;p7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937606" y="643467"/>
            <a:ext cx="10316788" cy="5571065"/>
          </a:xfrm>
          <a:prstGeom prst="rect">
            <a:avLst/>
          </a:prstGeom>
          <a:noFill/>
          <a:ln>
            <a:noFill/>
          </a:ln>
        </p:spPr>
      </p:pic>
      <p:sp>
        <p:nvSpPr>
          <p:cNvPr id="866" name="Google Shape;866;p79"/>
          <p:cNvSpPr/>
          <p:nvPr/>
        </p:nvSpPr>
        <p:spPr>
          <a:xfrm flipH="1">
            <a:off x="7604080" y="6453143"/>
            <a:ext cx="814903" cy="404857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870" name="Shape 8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1" name="Google Shape;871;p8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72" name="Google Shape;872;p80"/>
          <p:cNvSpPr/>
          <p:nvPr/>
        </p:nvSpPr>
        <p:spPr>
          <a:xfrm flipH="1" rot="-2700000">
            <a:off x="-376156" y="-253670"/>
            <a:ext cx="1827638" cy="1376989"/>
          </a:xfrm>
          <a:custGeom>
            <a:rect b="b" l="l" r="r" t="t"/>
            <a:pathLst>
              <a:path extrusionOk="0" h="1376989" w="1827638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73" name="Google Shape;873;p80"/>
          <p:cNvSpPr/>
          <p:nvPr/>
        </p:nvSpPr>
        <p:spPr>
          <a:xfrm flipH="1" rot="-2700000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74" name="Google Shape;874;p80"/>
          <p:cNvSpPr/>
          <p:nvPr/>
        </p:nvSpPr>
        <p:spPr>
          <a:xfrm flipH="1" rot="-2700000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75" name="Google Shape;875;p80"/>
          <p:cNvSpPr/>
          <p:nvPr/>
        </p:nvSpPr>
        <p:spPr>
          <a:xfrm flipH="1" rot="10800000">
            <a:off x="9356643" y="0"/>
            <a:ext cx="2835357" cy="1480837"/>
          </a:xfrm>
          <a:custGeom>
            <a:rect b="b" l="l" r="r" t="t"/>
            <a:pathLst>
              <a:path extrusionOk="0" h="1480837" w="283535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76" name="Google Shape;876;p80"/>
          <p:cNvSpPr/>
          <p:nvPr/>
        </p:nvSpPr>
        <p:spPr>
          <a:xfrm flipH="1">
            <a:off x="7976344" y="6115501"/>
            <a:ext cx="1494513" cy="742499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73" id="877" name="Google Shape;877;p8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39208" y="643467"/>
            <a:ext cx="10713584" cy="5571065"/>
          </a:xfrm>
          <a:prstGeom prst="rect">
            <a:avLst/>
          </a:prstGeom>
          <a:noFill/>
          <a:ln>
            <a:noFill/>
          </a:ln>
        </p:spPr>
      </p:pic>
      <p:sp>
        <p:nvSpPr>
          <p:cNvPr id="878" name="Google Shape;878;p80"/>
          <p:cNvSpPr/>
          <p:nvPr/>
        </p:nvSpPr>
        <p:spPr>
          <a:xfrm flipH="1">
            <a:off x="7604080" y="6453143"/>
            <a:ext cx="814903" cy="404857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882" name="Shape 8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3" name="Google Shape;883;p8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84" name="Google Shape;884;p81"/>
          <p:cNvSpPr/>
          <p:nvPr/>
        </p:nvSpPr>
        <p:spPr>
          <a:xfrm flipH="1" rot="-2700000">
            <a:off x="-376156" y="-253670"/>
            <a:ext cx="1827638" cy="1376989"/>
          </a:xfrm>
          <a:custGeom>
            <a:rect b="b" l="l" r="r" t="t"/>
            <a:pathLst>
              <a:path extrusionOk="0" h="1376989" w="1827638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85" name="Google Shape;885;p81"/>
          <p:cNvSpPr/>
          <p:nvPr/>
        </p:nvSpPr>
        <p:spPr>
          <a:xfrm flipH="1" rot="-2700000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86" name="Google Shape;886;p81"/>
          <p:cNvSpPr/>
          <p:nvPr/>
        </p:nvSpPr>
        <p:spPr>
          <a:xfrm flipH="1" rot="-2700000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87" name="Google Shape;887;p81"/>
          <p:cNvSpPr/>
          <p:nvPr/>
        </p:nvSpPr>
        <p:spPr>
          <a:xfrm flipH="1" rot="10800000">
            <a:off x="9356643" y="0"/>
            <a:ext cx="2835357" cy="1480837"/>
          </a:xfrm>
          <a:custGeom>
            <a:rect b="b" l="l" r="r" t="t"/>
            <a:pathLst>
              <a:path extrusionOk="0" h="1480837" w="283535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88" name="Google Shape;888;p81"/>
          <p:cNvSpPr/>
          <p:nvPr/>
        </p:nvSpPr>
        <p:spPr>
          <a:xfrm flipH="1">
            <a:off x="7976344" y="6115501"/>
            <a:ext cx="1494513" cy="742499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74" id="889" name="Google Shape;889;p8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43467" y="948097"/>
            <a:ext cx="10905066" cy="4961804"/>
          </a:xfrm>
          <a:prstGeom prst="rect">
            <a:avLst/>
          </a:prstGeom>
          <a:noFill/>
          <a:ln>
            <a:noFill/>
          </a:ln>
        </p:spPr>
      </p:pic>
      <p:sp>
        <p:nvSpPr>
          <p:cNvPr id="890" name="Google Shape;890;p81"/>
          <p:cNvSpPr/>
          <p:nvPr/>
        </p:nvSpPr>
        <p:spPr>
          <a:xfrm flipH="1">
            <a:off x="7604080" y="6453143"/>
            <a:ext cx="814903" cy="404857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894" name="Shape 8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5" name="Google Shape;895;p82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96" name="Google Shape;896;p82"/>
          <p:cNvSpPr/>
          <p:nvPr/>
        </p:nvSpPr>
        <p:spPr>
          <a:xfrm flipH="1" rot="-2700000">
            <a:off x="-376156" y="-253670"/>
            <a:ext cx="1827638" cy="1376989"/>
          </a:xfrm>
          <a:custGeom>
            <a:rect b="b" l="l" r="r" t="t"/>
            <a:pathLst>
              <a:path extrusionOk="0" h="1376989" w="1827638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97" name="Google Shape;897;p82"/>
          <p:cNvSpPr/>
          <p:nvPr/>
        </p:nvSpPr>
        <p:spPr>
          <a:xfrm flipH="1" rot="-2700000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98" name="Google Shape;898;p82"/>
          <p:cNvSpPr/>
          <p:nvPr/>
        </p:nvSpPr>
        <p:spPr>
          <a:xfrm flipH="1" rot="-2700000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99" name="Google Shape;899;p82"/>
          <p:cNvSpPr/>
          <p:nvPr/>
        </p:nvSpPr>
        <p:spPr>
          <a:xfrm flipH="1" rot="10800000">
            <a:off x="9356643" y="0"/>
            <a:ext cx="2835357" cy="1480837"/>
          </a:xfrm>
          <a:custGeom>
            <a:rect b="b" l="l" r="r" t="t"/>
            <a:pathLst>
              <a:path extrusionOk="0" h="1480837" w="283535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00" name="Google Shape;900;p82"/>
          <p:cNvSpPr/>
          <p:nvPr/>
        </p:nvSpPr>
        <p:spPr>
          <a:xfrm flipH="1">
            <a:off x="7976344" y="6115501"/>
            <a:ext cx="1494513" cy="742499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75" id="901" name="Google Shape;901;p8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43467" y="1138936"/>
            <a:ext cx="10905066" cy="4580126"/>
          </a:xfrm>
          <a:prstGeom prst="rect">
            <a:avLst/>
          </a:prstGeom>
          <a:noFill/>
          <a:ln>
            <a:noFill/>
          </a:ln>
        </p:spPr>
      </p:pic>
      <p:sp>
        <p:nvSpPr>
          <p:cNvPr id="902" name="Google Shape;902;p82"/>
          <p:cNvSpPr/>
          <p:nvPr/>
        </p:nvSpPr>
        <p:spPr>
          <a:xfrm flipH="1">
            <a:off x="7604080" y="6453143"/>
            <a:ext cx="814903" cy="404857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906" name="Shape 9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7" name="Google Shape;907;p8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08" name="Google Shape;908;p83"/>
          <p:cNvSpPr/>
          <p:nvPr/>
        </p:nvSpPr>
        <p:spPr>
          <a:xfrm flipH="1" rot="-2700000">
            <a:off x="-376156" y="-253670"/>
            <a:ext cx="1827638" cy="1376989"/>
          </a:xfrm>
          <a:custGeom>
            <a:rect b="b" l="l" r="r" t="t"/>
            <a:pathLst>
              <a:path extrusionOk="0" h="1376989" w="1827638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09" name="Google Shape;909;p83"/>
          <p:cNvSpPr/>
          <p:nvPr/>
        </p:nvSpPr>
        <p:spPr>
          <a:xfrm flipH="1" rot="-2700000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10" name="Google Shape;910;p83"/>
          <p:cNvSpPr/>
          <p:nvPr/>
        </p:nvSpPr>
        <p:spPr>
          <a:xfrm flipH="1" rot="-2700000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11" name="Google Shape;911;p83"/>
          <p:cNvSpPr/>
          <p:nvPr/>
        </p:nvSpPr>
        <p:spPr>
          <a:xfrm flipH="1" rot="10800000">
            <a:off x="9356643" y="0"/>
            <a:ext cx="2835357" cy="1480837"/>
          </a:xfrm>
          <a:custGeom>
            <a:rect b="b" l="l" r="r" t="t"/>
            <a:pathLst>
              <a:path extrusionOk="0" h="1480837" w="283535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12" name="Google Shape;912;p83"/>
          <p:cNvSpPr/>
          <p:nvPr/>
        </p:nvSpPr>
        <p:spPr>
          <a:xfrm flipH="1">
            <a:off x="7976344" y="6115501"/>
            <a:ext cx="1494513" cy="742499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76" id="913" name="Google Shape;913;p8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15371" y="643467"/>
            <a:ext cx="10561258" cy="5571065"/>
          </a:xfrm>
          <a:prstGeom prst="rect">
            <a:avLst/>
          </a:prstGeom>
          <a:noFill/>
          <a:ln>
            <a:noFill/>
          </a:ln>
        </p:spPr>
      </p:pic>
      <p:sp>
        <p:nvSpPr>
          <p:cNvPr id="914" name="Google Shape;914;p83"/>
          <p:cNvSpPr/>
          <p:nvPr/>
        </p:nvSpPr>
        <p:spPr>
          <a:xfrm flipH="1">
            <a:off x="7604080" y="6453143"/>
            <a:ext cx="814903" cy="404857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918" name="Shape 9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9" name="Google Shape;919;p8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20" name="Google Shape;920;p84"/>
          <p:cNvSpPr/>
          <p:nvPr/>
        </p:nvSpPr>
        <p:spPr>
          <a:xfrm flipH="1" rot="-2700000">
            <a:off x="-376156" y="-253670"/>
            <a:ext cx="1827638" cy="1376989"/>
          </a:xfrm>
          <a:custGeom>
            <a:rect b="b" l="l" r="r" t="t"/>
            <a:pathLst>
              <a:path extrusionOk="0" h="1376989" w="1827638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21" name="Google Shape;921;p84"/>
          <p:cNvSpPr/>
          <p:nvPr/>
        </p:nvSpPr>
        <p:spPr>
          <a:xfrm flipH="1" rot="-2700000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22" name="Google Shape;922;p84"/>
          <p:cNvSpPr/>
          <p:nvPr/>
        </p:nvSpPr>
        <p:spPr>
          <a:xfrm flipH="1" rot="-2700000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23" name="Google Shape;923;p84"/>
          <p:cNvSpPr/>
          <p:nvPr/>
        </p:nvSpPr>
        <p:spPr>
          <a:xfrm flipH="1" rot="10800000">
            <a:off x="9356643" y="0"/>
            <a:ext cx="2835357" cy="1480837"/>
          </a:xfrm>
          <a:custGeom>
            <a:rect b="b" l="l" r="r" t="t"/>
            <a:pathLst>
              <a:path extrusionOk="0" h="1480837" w="283535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24" name="Google Shape;924;p84"/>
          <p:cNvSpPr/>
          <p:nvPr/>
        </p:nvSpPr>
        <p:spPr>
          <a:xfrm flipH="1">
            <a:off x="7976344" y="6115501"/>
            <a:ext cx="1494513" cy="742499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77" id="925" name="Google Shape;925;p8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64952" y="643467"/>
            <a:ext cx="10462095" cy="5571065"/>
          </a:xfrm>
          <a:prstGeom prst="rect">
            <a:avLst/>
          </a:prstGeom>
          <a:noFill/>
          <a:ln>
            <a:noFill/>
          </a:ln>
        </p:spPr>
      </p:pic>
      <p:sp>
        <p:nvSpPr>
          <p:cNvPr id="926" name="Google Shape;926;p84"/>
          <p:cNvSpPr/>
          <p:nvPr/>
        </p:nvSpPr>
        <p:spPr>
          <a:xfrm flipH="1">
            <a:off x="7604080" y="6453143"/>
            <a:ext cx="814903" cy="404857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930" name="Shape 9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" name="Google Shape;931;p85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32" name="Google Shape;932;p85"/>
          <p:cNvSpPr/>
          <p:nvPr/>
        </p:nvSpPr>
        <p:spPr>
          <a:xfrm flipH="1" rot="-2700000">
            <a:off x="-376156" y="-253670"/>
            <a:ext cx="1827638" cy="1376989"/>
          </a:xfrm>
          <a:custGeom>
            <a:rect b="b" l="l" r="r" t="t"/>
            <a:pathLst>
              <a:path extrusionOk="0" h="1376989" w="1827638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33" name="Google Shape;933;p85"/>
          <p:cNvSpPr/>
          <p:nvPr/>
        </p:nvSpPr>
        <p:spPr>
          <a:xfrm flipH="1" rot="-2700000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34" name="Google Shape;934;p85"/>
          <p:cNvSpPr/>
          <p:nvPr/>
        </p:nvSpPr>
        <p:spPr>
          <a:xfrm flipH="1" rot="-2700000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35" name="Google Shape;935;p85"/>
          <p:cNvSpPr/>
          <p:nvPr/>
        </p:nvSpPr>
        <p:spPr>
          <a:xfrm flipH="1" rot="10800000">
            <a:off x="9356643" y="0"/>
            <a:ext cx="2835357" cy="1480837"/>
          </a:xfrm>
          <a:custGeom>
            <a:rect b="b" l="l" r="r" t="t"/>
            <a:pathLst>
              <a:path extrusionOk="0" h="1480837" w="283535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36" name="Google Shape;936;p85"/>
          <p:cNvSpPr/>
          <p:nvPr/>
        </p:nvSpPr>
        <p:spPr>
          <a:xfrm flipH="1">
            <a:off x="7976344" y="6115501"/>
            <a:ext cx="1494513" cy="742499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78" id="937" name="Google Shape;937;p8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43467" y="661839"/>
            <a:ext cx="10905066" cy="5534321"/>
          </a:xfrm>
          <a:prstGeom prst="rect">
            <a:avLst/>
          </a:prstGeom>
          <a:noFill/>
          <a:ln>
            <a:noFill/>
          </a:ln>
        </p:spPr>
      </p:pic>
      <p:sp>
        <p:nvSpPr>
          <p:cNvPr id="938" name="Google Shape;938;p85"/>
          <p:cNvSpPr/>
          <p:nvPr/>
        </p:nvSpPr>
        <p:spPr>
          <a:xfrm flipH="1">
            <a:off x="7604080" y="6453143"/>
            <a:ext cx="814903" cy="404857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942" name="Shape 9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3" name="Google Shape;943;p86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44" name="Google Shape;944;p86"/>
          <p:cNvSpPr/>
          <p:nvPr/>
        </p:nvSpPr>
        <p:spPr>
          <a:xfrm flipH="1" rot="-2700000">
            <a:off x="-376156" y="-253670"/>
            <a:ext cx="1827638" cy="1376989"/>
          </a:xfrm>
          <a:custGeom>
            <a:rect b="b" l="l" r="r" t="t"/>
            <a:pathLst>
              <a:path extrusionOk="0" h="1376989" w="1827638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45" name="Google Shape;945;p86"/>
          <p:cNvSpPr/>
          <p:nvPr/>
        </p:nvSpPr>
        <p:spPr>
          <a:xfrm flipH="1" rot="-2700000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46" name="Google Shape;946;p86"/>
          <p:cNvSpPr/>
          <p:nvPr/>
        </p:nvSpPr>
        <p:spPr>
          <a:xfrm flipH="1" rot="-2700000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47" name="Google Shape;947;p86"/>
          <p:cNvSpPr/>
          <p:nvPr/>
        </p:nvSpPr>
        <p:spPr>
          <a:xfrm flipH="1" rot="10800000">
            <a:off x="9356643" y="0"/>
            <a:ext cx="2835357" cy="1480837"/>
          </a:xfrm>
          <a:custGeom>
            <a:rect b="b" l="l" r="r" t="t"/>
            <a:pathLst>
              <a:path extrusionOk="0" h="1480837" w="283535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48" name="Google Shape;948;p86"/>
          <p:cNvSpPr/>
          <p:nvPr/>
        </p:nvSpPr>
        <p:spPr>
          <a:xfrm flipH="1">
            <a:off x="7976344" y="6115501"/>
            <a:ext cx="1494513" cy="742499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79" id="949" name="Google Shape;949;p8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43467" y="675470"/>
            <a:ext cx="10905066" cy="5507059"/>
          </a:xfrm>
          <a:prstGeom prst="rect">
            <a:avLst/>
          </a:prstGeom>
          <a:noFill/>
          <a:ln>
            <a:noFill/>
          </a:ln>
        </p:spPr>
      </p:pic>
      <p:sp>
        <p:nvSpPr>
          <p:cNvPr id="950" name="Google Shape;950;p86"/>
          <p:cNvSpPr/>
          <p:nvPr/>
        </p:nvSpPr>
        <p:spPr>
          <a:xfrm flipH="1">
            <a:off x="7604080" y="6453143"/>
            <a:ext cx="814903" cy="404857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954" name="Shape 9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5" name="Google Shape;955;p87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56" name="Google Shape;956;p87"/>
          <p:cNvSpPr/>
          <p:nvPr/>
        </p:nvSpPr>
        <p:spPr>
          <a:xfrm flipH="1" rot="-2700000">
            <a:off x="-376156" y="-253670"/>
            <a:ext cx="1827638" cy="1376989"/>
          </a:xfrm>
          <a:custGeom>
            <a:rect b="b" l="l" r="r" t="t"/>
            <a:pathLst>
              <a:path extrusionOk="0" h="1376989" w="1827638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57" name="Google Shape;957;p87"/>
          <p:cNvSpPr/>
          <p:nvPr/>
        </p:nvSpPr>
        <p:spPr>
          <a:xfrm flipH="1" rot="-2700000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58" name="Google Shape;958;p87"/>
          <p:cNvSpPr/>
          <p:nvPr/>
        </p:nvSpPr>
        <p:spPr>
          <a:xfrm flipH="1" rot="-2700000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59" name="Google Shape;959;p87"/>
          <p:cNvSpPr/>
          <p:nvPr/>
        </p:nvSpPr>
        <p:spPr>
          <a:xfrm flipH="1" rot="10800000">
            <a:off x="9356643" y="0"/>
            <a:ext cx="2835357" cy="1480837"/>
          </a:xfrm>
          <a:custGeom>
            <a:rect b="b" l="l" r="r" t="t"/>
            <a:pathLst>
              <a:path extrusionOk="0" h="1480837" w="283535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60" name="Google Shape;960;p87"/>
          <p:cNvSpPr/>
          <p:nvPr/>
        </p:nvSpPr>
        <p:spPr>
          <a:xfrm flipH="1">
            <a:off x="7976344" y="6115501"/>
            <a:ext cx="1494513" cy="742499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80" id="961" name="Google Shape;961;p8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43467" y="825415"/>
            <a:ext cx="10905066" cy="5207168"/>
          </a:xfrm>
          <a:prstGeom prst="rect">
            <a:avLst/>
          </a:prstGeom>
          <a:noFill/>
          <a:ln>
            <a:noFill/>
          </a:ln>
        </p:spPr>
      </p:pic>
      <p:sp>
        <p:nvSpPr>
          <p:cNvPr id="962" name="Google Shape;962;p87"/>
          <p:cNvSpPr/>
          <p:nvPr/>
        </p:nvSpPr>
        <p:spPr>
          <a:xfrm flipH="1">
            <a:off x="7604080" y="6453143"/>
            <a:ext cx="814903" cy="404857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966" name="Shape 9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7" name="Google Shape;967;p88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68" name="Google Shape;968;p88"/>
          <p:cNvSpPr/>
          <p:nvPr/>
        </p:nvSpPr>
        <p:spPr>
          <a:xfrm flipH="1" rot="-2700000">
            <a:off x="-376156" y="-253670"/>
            <a:ext cx="1827638" cy="1376989"/>
          </a:xfrm>
          <a:custGeom>
            <a:rect b="b" l="l" r="r" t="t"/>
            <a:pathLst>
              <a:path extrusionOk="0" h="1376989" w="1827638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69" name="Google Shape;969;p88"/>
          <p:cNvSpPr/>
          <p:nvPr/>
        </p:nvSpPr>
        <p:spPr>
          <a:xfrm flipH="1" rot="-2700000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70" name="Google Shape;970;p88"/>
          <p:cNvSpPr/>
          <p:nvPr/>
        </p:nvSpPr>
        <p:spPr>
          <a:xfrm flipH="1" rot="-2700000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71" name="Google Shape;971;p88"/>
          <p:cNvSpPr/>
          <p:nvPr/>
        </p:nvSpPr>
        <p:spPr>
          <a:xfrm flipH="1" rot="10800000">
            <a:off x="9356643" y="0"/>
            <a:ext cx="2835357" cy="1480837"/>
          </a:xfrm>
          <a:custGeom>
            <a:rect b="b" l="l" r="r" t="t"/>
            <a:pathLst>
              <a:path extrusionOk="0" h="1480837" w="283535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72" name="Google Shape;972;p88"/>
          <p:cNvSpPr/>
          <p:nvPr/>
        </p:nvSpPr>
        <p:spPr>
          <a:xfrm flipH="1">
            <a:off x="7976344" y="6115501"/>
            <a:ext cx="1494513" cy="742499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81" id="973" name="Google Shape;973;p8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15371" y="643467"/>
            <a:ext cx="10561258" cy="5571065"/>
          </a:xfrm>
          <a:prstGeom prst="rect">
            <a:avLst/>
          </a:prstGeom>
          <a:noFill/>
          <a:ln>
            <a:noFill/>
          </a:ln>
        </p:spPr>
      </p:pic>
      <p:sp>
        <p:nvSpPr>
          <p:cNvPr id="974" name="Google Shape;974;p88"/>
          <p:cNvSpPr/>
          <p:nvPr/>
        </p:nvSpPr>
        <p:spPr>
          <a:xfrm flipH="1">
            <a:off x="7604080" y="6453143"/>
            <a:ext cx="814903" cy="404857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978" name="Shape 9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9" name="Google Shape;979;p89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80" name="Google Shape;980;p89"/>
          <p:cNvSpPr/>
          <p:nvPr/>
        </p:nvSpPr>
        <p:spPr>
          <a:xfrm flipH="1" rot="-2700000">
            <a:off x="-376156" y="-253670"/>
            <a:ext cx="1827638" cy="1376989"/>
          </a:xfrm>
          <a:custGeom>
            <a:rect b="b" l="l" r="r" t="t"/>
            <a:pathLst>
              <a:path extrusionOk="0" h="1376989" w="1827638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81" name="Google Shape;981;p89"/>
          <p:cNvSpPr/>
          <p:nvPr/>
        </p:nvSpPr>
        <p:spPr>
          <a:xfrm flipH="1" rot="-2700000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82" name="Google Shape;982;p89"/>
          <p:cNvSpPr/>
          <p:nvPr/>
        </p:nvSpPr>
        <p:spPr>
          <a:xfrm flipH="1" rot="-2700000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83" name="Google Shape;983;p89"/>
          <p:cNvSpPr/>
          <p:nvPr/>
        </p:nvSpPr>
        <p:spPr>
          <a:xfrm flipH="1" rot="10800000">
            <a:off x="9356643" y="0"/>
            <a:ext cx="2835357" cy="1480837"/>
          </a:xfrm>
          <a:custGeom>
            <a:rect b="b" l="l" r="r" t="t"/>
            <a:pathLst>
              <a:path extrusionOk="0" h="1480837" w="283535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84" name="Google Shape;984;p89"/>
          <p:cNvSpPr/>
          <p:nvPr/>
        </p:nvSpPr>
        <p:spPr>
          <a:xfrm flipH="1">
            <a:off x="7976344" y="6115501"/>
            <a:ext cx="1494513" cy="742499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82" id="985" name="Google Shape;985;p8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43467" y="702733"/>
            <a:ext cx="10905066" cy="5452533"/>
          </a:xfrm>
          <a:prstGeom prst="rect">
            <a:avLst/>
          </a:prstGeom>
          <a:noFill/>
          <a:ln>
            <a:noFill/>
          </a:ln>
        </p:spPr>
      </p:pic>
      <p:sp>
        <p:nvSpPr>
          <p:cNvPr id="986" name="Google Shape;986;p89"/>
          <p:cNvSpPr/>
          <p:nvPr/>
        </p:nvSpPr>
        <p:spPr>
          <a:xfrm flipH="1">
            <a:off x="7604080" y="6453143"/>
            <a:ext cx="814903" cy="404857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990" name="Shape 9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1" name="Google Shape;991;p9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92" name="Google Shape;992;p90"/>
          <p:cNvSpPr/>
          <p:nvPr/>
        </p:nvSpPr>
        <p:spPr>
          <a:xfrm flipH="1" rot="-2700000">
            <a:off x="-376156" y="-253670"/>
            <a:ext cx="1827638" cy="1376989"/>
          </a:xfrm>
          <a:custGeom>
            <a:rect b="b" l="l" r="r" t="t"/>
            <a:pathLst>
              <a:path extrusionOk="0" h="1376989" w="1827638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93" name="Google Shape;993;p90"/>
          <p:cNvSpPr/>
          <p:nvPr/>
        </p:nvSpPr>
        <p:spPr>
          <a:xfrm flipH="1" rot="-2700000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94" name="Google Shape;994;p90"/>
          <p:cNvSpPr/>
          <p:nvPr/>
        </p:nvSpPr>
        <p:spPr>
          <a:xfrm flipH="1" rot="-2700000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95" name="Google Shape;995;p90"/>
          <p:cNvSpPr/>
          <p:nvPr/>
        </p:nvSpPr>
        <p:spPr>
          <a:xfrm flipH="1" rot="10800000">
            <a:off x="9356643" y="0"/>
            <a:ext cx="2835357" cy="1480837"/>
          </a:xfrm>
          <a:custGeom>
            <a:rect b="b" l="l" r="r" t="t"/>
            <a:pathLst>
              <a:path extrusionOk="0" h="1480837" w="283535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96" name="Google Shape;996;p90"/>
          <p:cNvSpPr/>
          <p:nvPr/>
        </p:nvSpPr>
        <p:spPr>
          <a:xfrm flipH="1">
            <a:off x="7976344" y="6115501"/>
            <a:ext cx="1494513" cy="742499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83" id="997" name="Google Shape;997;p9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43467" y="716364"/>
            <a:ext cx="10905066" cy="5425271"/>
          </a:xfrm>
          <a:prstGeom prst="rect">
            <a:avLst/>
          </a:prstGeom>
          <a:noFill/>
          <a:ln>
            <a:noFill/>
          </a:ln>
        </p:spPr>
      </p:pic>
      <p:sp>
        <p:nvSpPr>
          <p:cNvPr id="998" name="Google Shape;998;p90"/>
          <p:cNvSpPr/>
          <p:nvPr/>
        </p:nvSpPr>
        <p:spPr>
          <a:xfrm flipH="1">
            <a:off x="7604080" y="6453143"/>
            <a:ext cx="814903" cy="404857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1002" name="Shape 10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" name="Google Shape;1003;p9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04" name="Google Shape;1004;p91"/>
          <p:cNvSpPr/>
          <p:nvPr/>
        </p:nvSpPr>
        <p:spPr>
          <a:xfrm flipH="1" rot="-2700000">
            <a:off x="-376156" y="-253670"/>
            <a:ext cx="1827638" cy="1376989"/>
          </a:xfrm>
          <a:custGeom>
            <a:rect b="b" l="l" r="r" t="t"/>
            <a:pathLst>
              <a:path extrusionOk="0" h="1376989" w="1827638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05" name="Google Shape;1005;p91"/>
          <p:cNvSpPr/>
          <p:nvPr/>
        </p:nvSpPr>
        <p:spPr>
          <a:xfrm flipH="1" rot="-2700000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06" name="Google Shape;1006;p91"/>
          <p:cNvSpPr/>
          <p:nvPr/>
        </p:nvSpPr>
        <p:spPr>
          <a:xfrm flipH="1" rot="-2700000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07" name="Google Shape;1007;p91"/>
          <p:cNvSpPr/>
          <p:nvPr/>
        </p:nvSpPr>
        <p:spPr>
          <a:xfrm flipH="1" rot="10800000">
            <a:off x="9356643" y="0"/>
            <a:ext cx="2835357" cy="1480837"/>
          </a:xfrm>
          <a:custGeom>
            <a:rect b="b" l="l" r="r" t="t"/>
            <a:pathLst>
              <a:path extrusionOk="0" h="1480837" w="283535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08" name="Google Shape;1008;p91"/>
          <p:cNvSpPr/>
          <p:nvPr/>
        </p:nvSpPr>
        <p:spPr>
          <a:xfrm flipH="1">
            <a:off x="7976344" y="6115501"/>
            <a:ext cx="1494513" cy="742499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84" id="1009" name="Google Shape;1009;p9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43467" y="879940"/>
            <a:ext cx="10905066" cy="5098119"/>
          </a:xfrm>
          <a:prstGeom prst="rect">
            <a:avLst/>
          </a:prstGeom>
          <a:noFill/>
          <a:ln>
            <a:noFill/>
          </a:ln>
        </p:spPr>
      </p:pic>
      <p:sp>
        <p:nvSpPr>
          <p:cNvPr id="1010" name="Google Shape;1010;p91"/>
          <p:cNvSpPr/>
          <p:nvPr/>
        </p:nvSpPr>
        <p:spPr>
          <a:xfrm flipH="1">
            <a:off x="7604080" y="6453143"/>
            <a:ext cx="814903" cy="404857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1014" name="Shape 10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5" name="Google Shape;1015;p92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16" name="Google Shape;1016;p92"/>
          <p:cNvSpPr/>
          <p:nvPr/>
        </p:nvSpPr>
        <p:spPr>
          <a:xfrm flipH="1" rot="-2700000">
            <a:off x="-376156" y="-253670"/>
            <a:ext cx="1827638" cy="1376989"/>
          </a:xfrm>
          <a:custGeom>
            <a:rect b="b" l="l" r="r" t="t"/>
            <a:pathLst>
              <a:path extrusionOk="0" h="1376989" w="1827638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17" name="Google Shape;1017;p92"/>
          <p:cNvSpPr/>
          <p:nvPr/>
        </p:nvSpPr>
        <p:spPr>
          <a:xfrm flipH="1" rot="-2700000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18" name="Google Shape;1018;p92"/>
          <p:cNvSpPr/>
          <p:nvPr/>
        </p:nvSpPr>
        <p:spPr>
          <a:xfrm flipH="1" rot="-2700000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19" name="Google Shape;1019;p92"/>
          <p:cNvSpPr/>
          <p:nvPr/>
        </p:nvSpPr>
        <p:spPr>
          <a:xfrm flipH="1" rot="10800000">
            <a:off x="9356643" y="0"/>
            <a:ext cx="2835357" cy="1480837"/>
          </a:xfrm>
          <a:custGeom>
            <a:rect b="b" l="l" r="r" t="t"/>
            <a:pathLst>
              <a:path extrusionOk="0" h="1480837" w="283535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20" name="Google Shape;1020;p92"/>
          <p:cNvSpPr/>
          <p:nvPr/>
        </p:nvSpPr>
        <p:spPr>
          <a:xfrm flipH="1">
            <a:off x="7976344" y="6115501"/>
            <a:ext cx="1494513" cy="742499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85" id="1021" name="Google Shape;1021;p9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43467" y="811784"/>
            <a:ext cx="10905066" cy="5234430"/>
          </a:xfrm>
          <a:prstGeom prst="rect">
            <a:avLst/>
          </a:prstGeom>
          <a:noFill/>
          <a:ln>
            <a:noFill/>
          </a:ln>
        </p:spPr>
      </p:pic>
      <p:sp>
        <p:nvSpPr>
          <p:cNvPr id="1022" name="Google Shape;1022;p92"/>
          <p:cNvSpPr/>
          <p:nvPr/>
        </p:nvSpPr>
        <p:spPr>
          <a:xfrm flipH="1">
            <a:off x="7604080" y="6453143"/>
            <a:ext cx="814903" cy="404857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1026" name="Shape 10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Google Shape;1027;p9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28" name="Google Shape;1028;p93"/>
          <p:cNvSpPr/>
          <p:nvPr/>
        </p:nvSpPr>
        <p:spPr>
          <a:xfrm flipH="1" rot="-2700000">
            <a:off x="-376156" y="-253670"/>
            <a:ext cx="1827638" cy="1376989"/>
          </a:xfrm>
          <a:custGeom>
            <a:rect b="b" l="l" r="r" t="t"/>
            <a:pathLst>
              <a:path extrusionOk="0" h="1376989" w="1827638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29" name="Google Shape;1029;p93"/>
          <p:cNvSpPr/>
          <p:nvPr/>
        </p:nvSpPr>
        <p:spPr>
          <a:xfrm flipH="1" rot="-2700000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30" name="Google Shape;1030;p93"/>
          <p:cNvSpPr/>
          <p:nvPr/>
        </p:nvSpPr>
        <p:spPr>
          <a:xfrm flipH="1" rot="-2700000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31" name="Google Shape;1031;p93"/>
          <p:cNvSpPr/>
          <p:nvPr/>
        </p:nvSpPr>
        <p:spPr>
          <a:xfrm flipH="1" rot="10800000">
            <a:off x="9356643" y="0"/>
            <a:ext cx="2835357" cy="1480837"/>
          </a:xfrm>
          <a:custGeom>
            <a:rect b="b" l="l" r="r" t="t"/>
            <a:pathLst>
              <a:path extrusionOk="0" h="1480837" w="283535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32" name="Google Shape;1032;p93"/>
          <p:cNvSpPr/>
          <p:nvPr/>
        </p:nvSpPr>
        <p:spPr>
          <a:xfrm flipH="1">
            <a:off x="7976344" y="6115501"/>
            <a:ext cx="1494513" cy="742499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86" id="1033" name="Google Shape;1033;p9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43467" y="1070779"/>
            <a:ext cx="10905066" cy="4716440"/>
          </a:xfrm>
          <a:prstGeom prst="rect">
            <a:avLst/>
          </a:prstGeom>
          <a:noFill/>
          <a:ln>
            <a:noFill/>
          </a:ln>
        </p:spPr>
      </p:pic>
      <p:sp>
        <p:nvSpPr>
          <p:cNvPr id="1034" name="Google Shape;1034;p93"/>
          <p:cNvSpPr/>
          <p:nvPr/>
        </p:nvSpPr>
        <p:spPr>
          <a:xfrm flipH="1">
            <a:off x="7604080" y="6453143"/>
            <a:ext cx="814903" cy="404857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1038" name="Shape 10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9" name="Google Shape;1039;p9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40" name="Google Shape;1040;p94"/>
          <p:cNvSpPr/>
          <p:nvPr/>
        </p:nvSpPr>
        <p:spPr>
          <a:xfrm flipH="1" rot="-2700000">
            <a:off x="-376156" y="-253670"/>
            <a:ext cx="1827638" cy="1376989"/>
          </a:xfrm>
          <a:custGeom>
            <a:rect b="b" l="l" r="r" t="t"/>
            <a:pathLst>
              <a:path extrusionOk="0" h="1376989" w="1827638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41" name="Google Shape;1041;p94"/>
          <p:cNvSpPr/>
          <p:nvPr/>
        </p:nvSpPr>
        <p:spPr>
          <a:xfrm flipH="1" rot="-2700000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42" name="Google Shape;1042;p94"/>
          <p:cNvSpPr/>
          <p:nvPr/>
        </p:nvSpPr>
        <p:spPr>
          <a:xfrm flipH="1" rot="-2700000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43" name="Google Shape;1043;p94"/>
          <p:cNvSpPr/>
          <p:nvPr/>
        </p:nvSpPr>
        <p:spPr>
          <a:xfrm flipH="1" rot="10800000">
            <a:off x="9356643" y="0"/>
            <a:ext cx="2835357" cy="1480837"/>
          </a:xfrm>
          <a:custGeom>
            <a:rect b="b" l="l" r="r" t="t"/>
            <a:pathLst>
              <a:path extrusionOk="0" h="1480837" w="283535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44" name="Google Shape;1044;p94"/>
          <p:cNvSpPr/>
          <p:nvPr/>
        </p:nvSpPr>
        <p:spPr>
          <a:xfrm flipH="1">
            <a:off x="7976344" y="6115501"/>
            <a:ext cx="1494513" cy="742499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87" id="1045" name="Google Shape;1045;p9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43467" y="1220724"/>
            <a:ext cx="10905066" cy="4416550"/>
          </a:xfrm>
          <a:prstGeom prst="rect">
            <a:avLst/>
          </a:prstGeom>
          <a:noFill/>
          <a:ln>
            <a:noFill/>
          </a:ln>
        </p:spPr>
      </p:pic>
      <p:sp>
        <p:nvSpPr>
          <p:cNvPr id="1046" name="Google Shape;1046;p94"/>
          <p:cNvSpPr/>
          <p:nvPr/>
        </p:nvSpPr>
        <p:spPr>
          <a:xfrm flipH="1">
            <a:off x="7604080" y="6453143"/>
            <a:ext cx="814903" cy="404857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1050" name="Shape 10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1" name="Google Shape;1051;p95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52" name="Google Shape;1052;p95"/>
          <p:cNvSpPr/>
          <p:nvPr/>
        </p:nvSpPr>
        <p:spPr>
          <a:xfrm flipH="1" rot="-2700000">
            <a:off x="-376156" y="-253670"/>
            <a:ext cx="1827638" cy="1376989"/>
          </a:xfrm>
          <a:custGeom>
            <a:rect b="b" l="l" r="r" t="t"/>
            <a:pathLst>
              <a:path extrusionOk="0" h="1376989" w="1827638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53" name="Google Shape;1053;p95"/>
          <p:cNvSpPr/>
          <p:nvPr/>
        </p:nvSpPr>
        <p:spPr>
          <a:xfrm flipH="1" rot="-2700000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54" name="Google Shape;1054;p95"/>
          <p:cNvSpPr/>
          <p:nvPr/>
        </p:nvSpPr>
        <p:spPr>
          <a:xfrm flipH="1" rot="-2700000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55" name="Google Shape;1055;p95"/>
          <p:cNvSpPr/>
          <p:nvPr/>
        </p:nvSpPr>
        <p:spPr>
          <a:xfrm flipH="1" rot="10800000">
            <a:off x="9356643" y="0"/>
            <a:ext cx="2835357" cy="1480837"/>
          </a:xfrm>
          <a:custGeom>
            <a:rect b="b" l="l" r="r" t="t"/>
            <a:pathLst>
              <a:path extrusionOk="0" h="1480837" w="283535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56" name="Google Shape;1056;p95"/>
          <p:cNvSpPr/>
          <p:nvPr/>
        </p:nvSpPr>
        <p:spPr>
          <a:xfrm flipH="1">
            <a:off x="7976344" y="6115501"/>
            <a:ext cx="1494513" cy="742499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88" id="1057" name="Google Shape;1057;p9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64952" y="643467"/>
            <a:ext cx="10462095" cy="5571065"/>
          </a:xfrm>
          <a:prstGeom prst="rect">
            <a:avLst/>
          </a:prstGeom>
          <a:noFill/>
          <a:ln>
            <a:noFill/>
          </a:ln>
        </p:spPr>
      </p:pic>
      <p:sp>
        <p:nvSpPr>
          <p:cNvPr id="1058" name="Google Shape;1058;p95"/>
          <p:cNvSpPr/>
          <p:nvPr/>
        </p:nvSpPr>
        <p:spPr>
          <a:xfrm flipH="1">
            <a:off x="7604080" y="6453143"/>
            <a:ext cx="814903" cy="404857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1062" name="Shape 10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3" name="Google Shape;1063;p96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64" name="Google Shape;1064;p96"/>
          <p:cNvSpPr/>
          <p:nvPr/>
        </p:nvSpPr>
        <p:spPr>
          <a:xfrm flipH="1" rot="-2700000">
            <a:off x="-376156" y="-253670"/>
            <a:ext cx="1827638" cy="1376989"/>
          </a:xfrm>
          <a:custGeom>
            <a:rect b="b" l="l" r="r" t="t"/>
            <a:pathLst>
              <a:path extrusionOk="0" h="1376989" w="1827638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65" name="Google Shape;1065;p96"/>
          <p:cNvSpPr/>
          <p:nvPr/>
        </p:nvSpPr>
        <p:spPr>
          <a:xfrm flipH="1" rot="-2700000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66" name="Google Shape;1066;p96"/>
          <p:cNvSpPr/>
          <p:nvPr/>
        </p:nvSpPr>
        <p:spPr>
          <a:xfrm flipH="1" rot="-2700000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67" name="Google Shape;1067;p96"/>
          <p:cNvSpPr/>
          <p:nvPr/>
        </p:nvSpPr>
        <p:spPr>
          <a:xfrm flipH="1" rot="10800000">
            <a:off x="9356643" y="0"/>
            <a:ext cx="2835357" cy="1480837"/>
          </a:xfrm>
          <a:custGeom>
            <a:rect b="b" l="l" r="r" t="t"/>
            <a:pathLst>
              <a:path extrusionOk="0" h="1480837" w="283535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68" name="Google Shape;1068;p96"/>
          <p:cNvSpPr/>
          <p:nvPr/>
        </p:nvSpPr>
        <p:spPr>
          <a:xfrm flipH="1">
            <a:off x="7976344" y="6115501"/>
            <a:ext cx="1494513" cy="742499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89" id="1069" name="Google Shape;1069;p9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43467" y="757258"/>
            <a:ext cx="10905066" cy="5343483"/>
          </a:xfrm>
          <a:prstGeom prst="rect">
            <a:avLst/>
          </a:prstGeom>
          <a:noFill/>
          <a:ln>
            <a:noFill/>
          </a:ln>
        </p:spPr>
      </p:pic>
      <p:sp>
        <p:nvSpPr>
          <p:cNvPr id="1070" name="Google Shape;1070;p96"/>
          <p:cNvSpPr/>
          <p:nvPr/>
        </p:nvSpPr>
        <p:spPr>
          <a:xfrm flipH="1">
            <a:off x="7604080" y="6453143"/>
            <a:ext cx="814903" cy="404857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1074" name="Shape 10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" name="Google Shape;1075;p97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76" name="Google Shape;1076;p97"/>
          <p:cNvSpPr/>
          <p:nvPr/>
        </p:nvSpPr>
        <p:spPr>
          <a:xfrm flipH="1" rot="-2700000">
            <a:off x="-376156" y="-253670"/>
            <a:ext cx="1827638" cy="1376989"/>
          </a:xfrm>
          <a:custGeom>
            <a:rect b="b" l="l" r="r" t="t"/>
            <a:pathLst>
              <a:path extrusionOk="0" h="1376989" w="1827638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77" name="Google Shape;1077;p97"/>
          <p:cNvSpPr/>
          <p:nvPr/>
        </p:nvSpPr>
        <p:spPr>
          <a:xfrm flipH="1" rot="-2700000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78" name="Google Shape;1078;p97"/>
          <p:cNvSpPr/>
          <p:nvPr/>
        </p:nvSpPr>
        <p:spPr>
          <a:xfrm flipH="1" rot="-2700000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79" name="Google Shape;1079;p97"/>
          <p:cNvSpPr/>
          <p:nvPr/>
        </p:nvSpPr>
        <p:spPr>
          <a:xfrm flipH="1" rot="10800000">
            <a:off x="9356643" y="0"/>
            <a:ext cx="2835357" cy="1480837"/>
          </a:xfrm>
          <a:custGeom>
            <a:rect b="b" l="l" r="r" t="t"/>
            <a:pathLst>
              <a:path extrusionOk="0" h="1480837" w="283535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80" name="Google Shape;1080;p97"/>
          <p:cNvSpPr/>
          <p:nvPr/>
        </p:nvSpPr>
        <p:spPr>
          <a:xfrm flipH="1">
            <a:off x="7976344" y="6115501"/>
            <a:ext cx="1494513" cy="742499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90" id="1081" name="Google Shape;1081;p9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64837" y="643467"/>
            <a:ext cx="10662325" cy="5571065"/>
          </a:xfrm>
          <a:prstGeom prst="rect">
            <a:avLst/>
          </a:prstGeom>
          <a:noFill/>
          <a:ln>
            <a:noFill/>
          </a:ln>
        </p:spPr>
      </p:pic>
      <p:sp>
        <p:nvSpPr>
          <p:cNvPr id="1082" name="Google Shape;1082;p97"/>
          <p:cNvSpPr/>
          <p:nvPr/>
        </p:nvSpPr>
        <p:spPr>
          <a:xfrm flipH="1">
            <a:off x="7604080" y="6453143"/>
            <a:ext cx="814903" cy="404857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1086" name="Shape 10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7" name="Google Shape;1087;p98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1088" name="Google Shape;1088;p98"/>
          <p:cNvGrpSpPr/>
          <p:nvPr/>
        </p:nvGrpSpPr>
        <p:grpSpPr>
          <a:xfrm flipH="1">
            <a:off x="10741136" y="-454724"/>
            <a:ext cx="2323655" cy="2323656"/>
            <a:chOff x="-872270" y="-454724"/>
            <a:chExt cx="2323655" cy="2323656"/>
          </a:xfrm>
        </p:grpSpPr>
        <p:sp>
          <p:nvSpPr>
            <p:cNvPr id="1089" name="Google Shape;1089;p98"/>
            <p:cNvSpPr/>
            <p:nvPr/>
          </p:nvSpPr>
          <p:spPr>
            <a:xfrm rot="2700000">
              <a:off x="-415188" y="-231223"/>
              <a:ext cx="1409491" cy="1876653"/>
            </a:xfrm>
            <a:custGeom>
              <a:rect b="b" l="l" r="r" t="t"/>
              <a:pathLst>
                <a:path extrusionOk="0" h="1876653" w="1409491">
                  <a:moveTo>
                    <a:pt x="0" y="643075"/>
                  </a:moveTo>
                  <a:lnTo>
                    <a:pt x="643075" y="0"/>
                  </a:lnTo>
                  <a:lnTo>
                    <a:pt x="1409491" y="0"/>
                  </a:lnTo>
                  <a:lnTo>
                    <a:pt x="1409491" y="1876653"/>
                  </a:lnTo>
                  <a:lnTo>
                    <a:pt x="1233578" y="1876653"/>
                  </a:lnTo>
                  <a:close/>
                </a:path>
              </a:pathLst>
            </a:custGeom>
            <a:solidFill>
              <a:schemeClr val="accent1">
                <a:alpha val="29803"/>
              </a:scheme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90" name="Google Shape;1090;p98"/>
            <p:cNvSpPr/>
            <p:nvPr/>
          </p:nvSpPr>
          <p:spPr>
            <a:xfrm rot="2700000">
              <a:off x="301285" y="1282788"/>
              <a:ext cx="485578" cy="485578"/>
            </a:xfrm>
            <a:prstGeom prst="rect">
              <a:avLst/>
            </a:prstGeom>
            <a:solidFill>
              <a:schemeClr val="accent1">
                <a:alpha val="29803"/>
              </a:scheme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091" name="Google Shape;1091;p98"/>
          <p:cNvSpPr/>
          <p:nvPr/>
        </p:nvSpPr>
        <p:spPr>
          <a:xfrm rot="2700000">
            <a:off x="2737196" y="6033666"/>
            <a:ext cx="645368" cy="645368"/>
          </a:xfrm>
          <a:prstGeom prst="rect">
            <a:avLst/>
          </a:pr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92" name="Google Shape;1092;p98"/>
          <p:cNvSpPr/>
          <p:nvPr/>
        </p:nvSpPr>
        <p:spPr>
          <a:xfrm>
            <a:off x="1343436" y="5721108"/>
            <a:ext cx="2261965" cy="1136891"/>
          </a:xfrm>
          <a:prstGeom prst="triangle">
            <a:avLst>
              <a:gd fmla="val 50000" name="adj"/>
            </a:avLst>
          </a:pr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91" id="1093" name="Google Shape;1093;p9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43467" y="729996"/>
            <a:ext cx="10905066" cy="539800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1097" name="Shape 10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8" name="Google Shape;1098;p99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99" name="Google Shape;1099;p99"/>
          <p:cNvSpPr/>
          <p:nvPr/>
        </p:nvSpPr>
        <p:spPr>
          <a:xfrm flipH="1" rot="-2700000">
            <a:off x="-376156" y="-253670"/>
            <a:ext cx="1827638" cy="1376989"/>
          </a:xfrm>
          <a:custGeom>
            <a:rect b="b" l="l" r="r" t="t"/>
            <a:pathLst>
              <a:path extrusionOk="0" h="1376989" w="1827638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00" name="Google Shape;1100;p99"/>
          <p:cNvSpPr/>
          <p:nvPr/>
        </p:nvSpPr>
        <p:spPr>
          <a:xfrm flipH="1" rot="-2700000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01" name="Google Shape;1101;p99"/>
          <p:cNvSpPr/>
          <p:nvPr/>
        </p:nvSpPr>
        <p:spPr>
          <a:xfrm flipH="1" rot="-2700000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02" name="Google Shape;1102;p99"/>
          <p:cNvSpPr/>
          <p:nvPr/>
        </p:nvSpPr>
        <p:spPr>
          <a:xfrm flipH="1" rot="10800000">
            <a:off x="9356643" y="0"/>
            <a:ext cx="2835357" cy="1480837"/>
          </a:xfrm>
          <a:custGeom>
            <a:rect b="b" l="l" r="r" t="t"/>
            <a:pathLst>
              <a:path extrusionOk="0" h="1480837" w="283535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03" name="Google Shape;1103;p99"/>
          <p:cNvSpPr/>
          <p:nvPr/>
        </p:nvSpPr>
        <p:spPr>
          <a:xfrm flipH="1">
            <a:off x="7976344" y="6115501"/>
            <a:ext cx="1494513" cy="742499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92" id="1104" name="Google Shape;1104;p9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64837" y="643467"/>
            <a:ext cx="10662325" cy="5571065"/>
          </a:xfrm>
          <a:prstGeom prst="rect">
            <a:avLst/>
          </a:prstGeom>
          <a:noFill/>
          <a:ln>
            <a:noFill/>
          </a:ln>
        </p:spPr>
      </p:pic>
      <p:sp>
        <p:nvSpPr>
          <p:cNvPr id="1105" name="Google Shape;1105;p99"/>
          <p:cNvSpPr/>
          <p:nvPr/>
        </p:nvSpPr>
        <p:spPr>
          <a:xfrm flipH="1">
            <a:off x="7604080" y="6453143"/>
            <a:ext cx="814903" cy="404857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1109" name="Shape 1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0" name="Google Shape;1110;p10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11" name="Google Shape;1111;p100"/>
          <p:cNvSpPr/>
          <p:nvPr/>
        </p:nvSpPr>
        <p:spPr>
          <a:xfrm flipH="1" rot="-2700000">
            <a:off x="-376156" y="-253670"/>
            <a:ext cx="1827638" cy="1376989"/>
          </a:xfrm>
          <a:custGeom>
            <a:rect b="b" l="l" r="r" t="t"/>
            <a:pathLst>
              <a:path extrusionOk="0" h="1376989" w="1827638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12" name="Google Shape;1112;p100"/>
          <p:cNvSpPr/>
          <p:nvPr/>
        </p:nvSpPr>
        <p:spPr>
          <a:xfrm flipH="1" rot="-2700000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13" name="Google Shape;1113;p100"/>
          <p:cNvSpPr/>
          <p:nvPr/>
        </p:nvSpPr>
        <p:spPr>
          <a:xfrm flipH="1" rot="-2700000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14" name="Google Shape;1114;p100"/>
          <p:cNvSpPr/>
          <p:nvPr/>
        </p:nvSpPr>
        <p:spPr>
          <a:xfrm flipH="1" rot="10800000">
            <a:off x="9356643" y="0"/>
            <a:ext cx="2835357" cy="1480837"/>
          </a:xfrm>
          <a:custGeom>
            <a:rect b="b" l="l" r="r" t="t"/>
            <a:pathLst>
              <a:path extrusionOk="0" h="1480837" w="283535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15" name="Google Shape;1115;p100"/>
          <p:cNvSpPr/>
          <p:nvPr/>
        </p:nvSpPr>
        <p:spPr>
          <a:xfrm flipH="1">
            <a:off x="7976344" y="6115501"/>
            <a:ext cx="1494513" cy="742499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93" id="1116" name="Google Shape;1116;p10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15371" y="643467"/>
            <a:ext cx="10561258" cy="5571065"/>
          </a:xfrm>
          <a:prstGeom prst="rect">
            <a:avLst/>
          </a:prstGeom>
          <a:noFill/>
          <a:ln>
            <a:noFill/>
          </a:ln>
        </p:spPr>
      </p:pic>
      <p:sp>
        <p:nvSpPr>
          <p:cNvPr id="1117" name="Google Shape;1117;p100"/>
          <p:cNvSpPr/>
          <p:nvPr/>
        </p:nvSpPr>
        <p:spPr>
          <a:xfrm flipH="1">
            <a:off x="7604080" y="6453143"/>
            <a:ext cx="814903" cy="404857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1121" name="Shape 1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2" name="Google Shape;1122;p10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23" name="Google Shape;1123;p101"/>
          <p:cNvSpPr/>
          <p:nvPr/>
        </p:nvSpPr>
        <p:spPr>
          <a:xfrm flipH="1" rot="-2700000">
            <a:off x="-376156" y="-253670"/>
            <a:ext cx="1827638" cy="1376989"/>
          </a:xfrm>
          <a:custGeom>
            <a:rect b="b" l="l" r="r" t="t"/>
            <a:pathLst>
              <a:path extrusionOk="0" h="1376989" w="1827638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24" name="Google Shape;1124;p101"/>
          <p:cNvSpPr/>
          <p:nvPr/>
        </p:nvSpPr>
        <p:spPr>
          <a:xfrm flipH="1" rot="-2700000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25" name="Google Shape;1125;p101"/>
          <p:cNvSpPr/>
          <p:nvPr/>
        </p:nvSpPr>
        <p:spPr>
          <a:xfrm flipH="1" rot="-2700000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26" name="Google Shape;1126;p101"/>
          <p:cNvSpPr/>
          <p:nvPr/>
        </p:nvSpPr>
        <p:spPr>
          <a:xfrm flipH="1" rot="10800000">
            <a:off x="9356643" y="0"/>
            <a:ext cx="2835357" cy="1480837"/>
          </a:xfrm>
          <a:custGeom>
            <a:rect b="b" l="l" r="r" t="t"/>
            <a:pathLst>
              <a:path extrusionOk="0" h="1480837" w="283535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27" name="Google Shape;1127;p101"/>
          <p:cNvSpPr/>
          <p:nvPr/>
        </p:nvSpPr>
        <p:spPr>
          <a:xfrm flipH="1">
            <a:off x="7976344" y="6115501"/>
            <a:ext cx="1494513" cy="742499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94" id="1128" name="Google Shape;1128;p10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13328" y="643467"/>
            <a:ext cx="10765344" cy="5571065"/>
          </a:xfrm>
          <a:prstGeom prst="rect">
            <a:avLst/>
          </a:prstGeom>
          <a:noFill/>
          <a:ln>
            <a:noFill/>
          </a:ln>
        </p:spPr>
      </p:pic>
      <p:sp>
        <p:nvSpPr>
          <p:cNvPr id="1129" name="Google Shape;1129;p101"/>
          <p:cNvSpPr/>
          <p:nvPr/>
        </p:nvSpPr>
        <p:spPr>
          <a:xfrm flipH="1">
            <a:off x="7604080" y="6453143"/>
            <a:ext cx="814903" cy="404857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1133" name="Shape 1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4" name="Google Shape;1134;p102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35" name="Google Shape;1135;p102"/>
          <p:cNvSpPr/>
          <p:nvPr/>
        </p:nvSpPr>
        <p:spPr>
          <a:xfrm flipH="1" rot="-2700000">
            <a:off x="-376156" y="-253670"/>
            <a:ext cx="1827638" cy="1376989"/>
          </a:xfrm>
          <a:custGeom>
            <a:rect b="b" l="l" r="r" t="t"/>
            <a:pathLst>
              <a:path extrusionOk="0" h="1376989" w="1827638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36" name="Google Shape;1136;p102"/>
          <p:cNvSpPr/>
          <p:nvPr/>
        </p:nvSpPr>
        <p:spPr>
          <a:xfrm flipH="1" rot="-2700000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37" name="Google Shape;1137;p102"/>
          <p:cNvSpPr/>
          <p:nvPr/>
        </p:nvSpPr>
        <p:spPr>
          <a:xfrm flipH="1" rot="-2700000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38" name="Google Shape;1138;p102"/>
          <p:cNvSpPr/>
          <p:nvPr/>
        </p:nvSpPr>
        <p:spPr>
          <a:xfrm flipH="1" rot="10800000">
            <a:off x="9356643" y="0"/>
            <a:ext cx="2835357" cy="1480837"/>
          </a:xfrm>
          <a:custGeom>
            <a:rect b="b" l="l" r="r" t="t"/>
            <a:pathLst>
              <a:path extrusionOk="0" h="1480837" w="283535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39" name="Google Shape;1139;p102"/>
          <p:cNvSpPr/>
          <p:nvPr/>
        </p:nvSpPr>
        <p:spPr>
          <a:xfrm flipH="1">
            <a:off x="7976344" y="6115501"/>
            <a:ext cx="1494513" cy="742499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95" id="1140" name="Google Shape;1140;p10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43467" y="757258"/>
            <a:ext cx="10905066" cy="5343483"/>
          </a:xfrm>
          <a:prstGeom prst="rect">
            <a:avLst/>
          </a:prstGeom>
          <a:noFill/>
          <a:ln>
            <a:noFill/>
          </a:ln>
        </p:spPr>
      </p:pic>
      <p:sp>
        <p:nvSpPr>
          <p:cNvPr id="1141" name="Google Shape;1141;p102"/>
          <p:cNvSpPr/>
          <p:nvPr/>
        </p:nvSpPr>
        <p:spPr>
          <a:xfrm flipH="1">
            <a:off x="7604080" y="6453143"/>
            <a:ext cx="814903" cy="404857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1145" name="Shape 1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6" name="Google Shape;1146;p10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47" name="Google Shape;1147;p103"/>
          <p:cNvSpPr/>
          <p:nvPr/>
        </p:nvSpPr>
        <p:spPr>
          <a:xfrm flipH="1" rot="-2700000">
            <a:off x="-376156" y="-253670"/>
            <a:ext cx="1827638" cy="1376989"/>
          </a:xfrm>
          <a:custGeom>
            <a:rect b="b" l="l" r="r" t="t"/>
            <a:pathLst>
              <a:path extrusionOk="0" h="1376989" w="1827638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48" name="Google Shape;1148;p103"/>
          <p:cNvSpPr/>
          <p:nvPr/>
        </p:nvSpPr>
        <p:spPr>
          <a:xfrm flipH="1" rot="-2700000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49" name="Google Shape;1149;p103"/>
          <p:cNvSpPr/>
          <p:nvPr/>
        </p:nvSpPr>
        <p:spPr>
          <a:xfrm flipH="1" rot="-2700000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50" name="Google Shape;1150;p103"/>
          <p:cNvSpPr/>
          <p:nvPr/>
        </p:nvSpPr>
        <p:spPr>
          <a:xfrm flipH="1" rot="10800000">
            <a:off x="9356643" y="0"/>
            <a:ext cx="2835357" cy="1480837"/>
          </a:xfrm>
          <a:custGeom>
            <a:rect b="b" l="l" r="r" t="t"/>
            <a:pathLst>
              <a:path extrusionOk="0" h="1480837" w="283535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51" name="Google Shape;1151;p103"/>
          <p:cNvSpPr/>
          <p:nvPr/>
        </p:nvSpPr>
        <p:spPr>
          <a:xfrm flipH="1">
            <a:off x="7976344" y="6115501"/>
            <a:ext cx="1494513" cy="742499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96" id="1152" name="Google Shape;1152;p10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43467" y="716364"/>
            <a:ext cx="10905066" cy="5425271"/>
          </a:xfrm>
          <a:prstGeom prst="rect">
            <a:avLst/>
          </a:prstGeom>
          <a:noFill/>
          <a:ln>
            <a:noFill/>
          </a:ln>
        </p:spPr>
      </p:pic>
      <p:sp>
        <p:nvSpPr>
          <p:cNvPr id="1153" name="Google Shape;1153;p103"/>
          <p:cNvSpPr/>
          <p:nvPr/>
        </p:nvSpPr>
        <p:spPr>
          <a:xfrm flipH="1">
            <a:off x="7604080" y="6453143"/>
            <a:ext cx="814903" cy="404857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1157" name="Shape 1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8" name="Google Shape;1158;p10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59" name="Google Shape;1159;p104"/>
          <p:cNvSpPr/>
          <p:nvPr/>
        </p:nvSpPr>
        <p:spPr>
          <a:xfrm flipH="1" rot="-2700000">
            <a:off x="-376156" y="-253670"/>
            <a:ext cx="1827638" cy="1376989"/>
          </a:xfrm>
          <a:custGeom>
            <a:rect b="b" l="l" r="r" t="t"/>
            <a:pathLst>
              <a:path extrusionOk="0" h="1376989" w="1827638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60" name="Google Shape;1160;p104"/>
          <p:cNvSpPr/>
          <p:nvPr/>
        </p:nvSpPr>
        <p:spPr>
          <a:xfrm flipH="1" rot="-2700000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61" name="Google Shape;1161;p104"/>
          <p:cNvSpPr/>
          <p:nvPr/>
        </p:nvSpPr>
        <p:spPr>
          <a:xfrm flipH="1" rot="-2700000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62" name="Google Shape;1162;p104"/>
          <p:cNvSpPr/>
          <p:nvPr/>
        </p:nvSpPr>
        <p:spPr>
          <a:xfrm flipH="1" rot="10800000">
            <a:off x="9356643" y="0"/>
            <a:ext cx="2835357" cy="1480837"/>
          </a:xfrm>
          <a:custGeom>
            <a:rect b="b" l="l" r="r" t="t"/>
            <a:pathLst>
              <a:path extrusionOk="0" h="1480837" w="283535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63" name="Google Shape;1163;p104"/>
          <p:cNvSpPr/>
          <p:nvPr/>
        </p:nvSpPr>
        <p:spPr>
          <a:xfrm flipH="1">
            <a:off x="7976344" y="6115501"/>
            <a:ext cx="1494513" cy="742499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97" id="1164" name="Google Shape;1164;p10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43467" y="1016254"/>
            <a:ext cx="10905066" cy="4825490"/>
          </a:xfrm>
          <a:prstGeom prst="rect">
            <a:avLst/>
          </a:prstGeom>
          <a:noFill/>
          <a:ln>
            <a:noFill/>
          </a:ln>
        </p:spPr>
      </p:pic>
      <p:sp>
        <p:nvSpPr>
          <p:cNvPr id="1165" name="Google Shape;1165;p104"/>
          <p:cNvSpPr/>
          <p:nvPr/>
        </p:nvSpPr>
        <p:spPr>
          <a:xfrm flipH="1">
            <a:off x="7604080" y="6453143"/>
            <a:ext cx="814903" cy="404857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1169" name="Shape 1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0" name="Google Shape;1170;p105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71" name="Google Shape;1171;p105"/>
          <p:cNvSpPr/>
          <p:nvPr/>
        </p:nvSpPr>
        <p:spPr>
          <a:xfrm flipH="1" rot="-2700000">
            <a:off x="-376156" y="-253670"/>
            <a:ext cx="1827638" cy="1376989"/>
          </a:xfrm>
          <a:custGeom>
            <a:rect b="b" l="l" r="r" t="t"/>
            <a:pathLst>
              <a:path extrusionOk="0" h="1376989" w="1827638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72" name="Google Shape;1172;p105"/>
          <p:cNvSpPr/>
          <p:nvPr/>
        </p:nvSpPr>
        <p:spPr>
          <a:xfrm flipH="1" rot="-2700000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73" name="Google Shape;1173;p105"/>
          <p:cNvSpPr/>
          <p:nvPr/>
        </p:nvSpPr>
        <p:spPr>
          <a:xfrm flipH="1" rot="-2700000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74" name="Google Shape;1174;p105"/>
          <p:cNvSpPr/>
          <p:nvPr/>
        </p:nvSpPr>
        <p:spPr>
          <a:xfrm flipH="1" rot="10800000">
            <a:off x="9356643" y="0"/>
            <a:ext cx="2835357" cy="1480837"/>
          </a:xfrm>
          <a:custGeom>
            <a:rect b="b" l="l" r="r" t="t"/>
            <a:pathLst>
              <a:path extrusionOk="0" h="1480837" w="283535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75" name="Google Shape;1175;p105"/>
          <p:cNvSpPr/>
          <p:nvPr/>
        </p:nvSpPr>
        <p:spPr>
          <a:xfrm flipH="1">
            <a:off x="7976344" y="6115501"/>
            <a:ext cx="1494513" cy="742499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98" id="1176" name="Google Shape;1176;p10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43467" y="702733"/>
            <a:ext cx="10905066" cy="5452533"/>
          </a:xfrm>
          <a:prstGeom prst="rect">
            <a:avLst/>
          </a:prstGeom>
          <a:noFill/>
          <a:ln>
            <a:noFill/>
          </a:ln>
        </p:spPr>
      </p:pic>
      <p:sp>
        <p:nvSpPr>
          <p:cNvPr id="1177" name="Google Shape;1177;p105"/>
          <p:cNvSpPr/>
          <p:nvPr/>
        </p:nvSpPr>
        <p:spPr>
          <a:xfrm flipH="1">
            <a:off x="7604080" y="6453143"/>
            <a:ext cx="814903" cy="404857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1181" name="Shape 1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2" name="Google Shape;1182;p106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83" name="Google Shape;1183;p106"/>
          <p:cNvSpPr/>
          <p:nvPr/>
        </p:nvSpPr>
        <p:spPr>
          <a:xfrm flipH="1" rot="-2700000">
            <a:off x="-376156" y="-253670"/>
            <a:ext cx="1827638" cy="1376989"/>
          </a:xfrm>
          <a:custGeom>
            <a:rect b="b" l="l" r="r" t="t"/>
            <a:pathLst>
              <a:path extrusionOk="0" h="1376989" w="1827638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84" name="Google Shape;1184;p106"/>
          <p:cNvSpPr/>
          <p:nvPr/>
        </p:nvSpPr>
        <p:spPr>
          <a:xfrm flipH="1" rot="-2700000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85" name="Google Shape;1185;p106"/>
          <p:cNvSpPr/>
          <p:nvPr/>
        </p:nvSpPr>
        <p:spPr>
          <a:xfrm flipH="1" rot="-2700000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86" name="Google Shape;1186;p106"/>
          <p:cNvSpPr/>
          <p:nvPr/>
        </p:nvSpPr>
        <p:spPr>
          <a:xfrm flipH="1" rot="10800000">
            <a:off x="9356643" y="0"/>
            <a:ext cx="2835357" cy="1480837"/>
          </a:xfrm>
          <a:custGeom>
            <a:rect b="b" l="l" r="r" t="t"/>
            <a:pathLst>
              <a:path extrusionOk="0" h="1480837" w="283535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87" name="Google Shape;1187;p106"/>
          <p:cNvSpPr/>
          <p:nvPr/>
        </p:nvSpPr>
        <p:spPr>
          <a:xfrm flipH="1">
            <a:off x="7976344" y="6115501"/>
            <a:ext cx="1494513" cy="742499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99" id="1188" name="Google Shape;1188;p10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43467" y="784521"/>
            <a:ext cx="10905066" cy="5288956"/>
          </a:xfrm>
          <a:prstGeom prst="rect">
            <a:avLst/>
          </a:prstGeom>
          <a:noFill/>
          <a:ln>
            <a:noFill/>
          </a:ln>
        </p:spPr>
      </p:pic>
      <p:sp>
        <p:nvSpPr>
          <p:cNvPr id="1189" name="Google Shape;1189;p106"/>
          <p:cNvSpPr/>
          <p:nvPr/>
        </p:nvSpPr>
        <p:spPr>
          <a:xfrm flipH="1">
            <a:off x="7604080" y="6453143"/>
            <a:ext cx="814903" cy="404857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1193" name="Shape 1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4" name="Google Shape;1194;p107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95" name="Google Shape;1195;p107"/>
          <p:cNvSpPr/>
          <p:nvPr/>
        </p:nvSpPr>
        <p:spPr>
          <a:xfrm flipH="1" rot="-2700000">
            <a:off x="-376156" y="-253670"/>
            <a:ext cx="1827638" cy="1376989"/>
          </a:xfrm>
          <a:custGeom>
            <a:rect b="b" l="l" r="r" t="t"/>
            <a:pathLst>
              <a:path extrusionOk="0" h="1376989" w="1827638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96" name="Google Shape;1196;p107"/>
          <p:cNvSpPr/>
          <p:nvPr/>
        </p:nvSpPr>
        <p:spPr>
          <a:xfrm flipH="1" rot="-2700000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97" name="Google Shape;1197;p107"/>
          <p:cNvSpPr/>
          <p:nvPr/>
        </p:nvSpPr>
        <p:spPr>
          <a:xfrm flipH="1" rot="-2700000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98" name="Google Shape;1198;p107"/>
          <p:cNvSpPr/>
          <p:nvPr/>
        </p:nvSpPr>
        <p:spPr>
          <a:xfrm flipH="1" rot="10800000">
            <a:off x="9356643" y="0"/>
            <a:ext cx="2835357" cy="1480837"/>
          </a:xfrm>
          <a:custGeom>
            <a:rect b="b" l="l" r="r" t="t"/>
            <a:pathLst>
              <a:path extrusionOk="0" h="1480837" w="283535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99" name="Google Shape;1199;p107"/>
          <p:cNvSpPr/>
          <p:nvPr/>
        </p:nvSpPr>
        <p:spPr>
          <a:xfrm flipH="1">
            <a:off x="7976344" y="6115501"/>
            <a:ext cx="1494513" cy="742499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100" id="1200" name="Google Shape;1200;p10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43467" y="757258"/>
            <a:ext cx="10905066" cy="5343483"/>
          </a:xfrm>
          <a:prstGeom prst="rect">
            <a:avLst/>
          </a:prstGeom>
          <a:noFill/>
          <a:ln>
            <a:noFill/>
          </a:ln>
        </p:spPr>
      </p:pic>
      <p:sp>
        <p:nvSpPr>
          <p:cNvPr id="1201" name="Google Shape;1201;p107"/>
          <p:cNvSpPr/>
          <p:nvPr/>
        </p:nvSpPr>
        <p:spPr>
          <a:xfrm flipH="1">
            <a:off x="7604080" y="6453143"/>
            <a:ext cx="814903" cy="404857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1205" name="Shape 1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6" name="Google Shape;1206;p108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07" name="Google Shape;1207;p108"/>
          <p:cNvSpPr/>
          <p:nvPr/>
        </p:nvSpPr>
        <p:spPr>
          <a:xfrm flipH="1" rot="-2700000">
            <a:off x="-376156" y="-253670"/>
            <a:ext cx="1827638" cy="1376989"/>
          </a:xfrm>
          <a:custGeom>
            <a:rect b="b" l="l" r="r" t="t"/>
            <a:pathLst>
              <a:path extrusionOk="0" h="1376989" w="1827638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08" name="Google Shape;1208;p108"/>
          <p:cNvSpPr/>
          <p:nvPr/>
        </p:nvSpPr>
        <p:spPr>
          <a:xfrm flipH="1" rot="-2700000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09" name="Google Shape;1209;p108"/>
          <p:cNvSpPr/>
          <p:nvPr/>
        </p:nvSpPr>
        <p:spPr>
          <a:xfrm flipH="1" rot="-2700000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10" name="Google Shape;1210;p108"/>
          <p:cNvSpPr/>
          <p:nvPr/>
        </p:nvSpPr>
        <p:spPr>
          <a:xfrm flipH="1" rot="10800000">
            <a:off x="9356643" y="0"/>
            <a:ext cx="2835357" cy="1480837"/>
          </a:xfrm>
          <a:custGeom>
            <a:rect b="b" l="l" r="r" t="t"/>
            <a:pathLst>
              <a:path extrusionOk="0" h="1480837" w="283535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11" name="Google Shape;1211;p108"/>
          <p:cNvSpPr/>
          <p:nvPr/>
        </p:nvSpPr>
        <p:spPr>
          <a:xfrm flipH="1">
            <a:off x="7976344" y="6115501"/>
            <a:ext cx="1494513" cy="742499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101" id="1212" name="Google Shape;1212;p10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43467" y="716364"/>
            <a:ext cx="10905066" cy="5425271"/>
          </a:xfrm>
          <a:prstGeom prst="rect">
            <a:avLst/>
          </a:prstGeom>
          <a:noFill/>
          <a:ln>
            <a:noFill/>
          </a:ln>
        </p:spPr>
      </p:pic>
      <p:sp>
        <p:nvSpPr>
          <p:cNvPr id="1213" name="Google Shape;1213;p108"/>
          <p:cNvSpPr/>
          <p:nvPr/>
        </p:nvSpPr>
        <p:spPr>
          <a:xfrm flipH="1">
            <a:off x="7604080" y="6453143"/>
            <a:ext cx="814903" cy="404857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1217" name="Shape 1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8" name="Google Shape;1218;p109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19" name="Google Shape;1219;p109"/>
          <p:cNvSpPr/>
          <p:nvPr/>
        </p:nvSpPr>
        <p:spPr>
          <a:xfrm flipH="1" rot="-2700000">
            <a:off x="-376156" y="-253670"/>
            <a:ext cx="1827638" cy="1376989"/>
          </a:xfrm>
          <a:custGeom>
            <a:rect b="b" l="l" r="r" t="t"/>
            <a:pathLst>
              <a:path extrusionOk="0" h="1376989" w="1827638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20" name="Google Shape;1220;p109"/>
          <p:cNvSpPr/>
          <p:nvPr/>
        </p:nvSpPr>
        <p:spPr>
          <a:xfrm flipH="1" rot="-2700000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21" name="Google Shape;1221;p109"/>
          <p:cNvSpPr/>
          <p:nvPr/>
        </p:nvSpPr>
        <p:spPr>
          <a:xfrm flipH="1" rot="-2700000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22" name="Google Shape;1222;p109"/>
          <p:cNvSpPr/>
          <p:nvPr/>
        </p:nvSpPr>
        <p:spPr>
          <a:xfrm flipH="1" rot="10800000">
            <a:off x="9356643" y="0"/>
            <a:ext cx="2835357" cy="1480837"/>
          </a:xfrm>
          <a:custGeom>
            <a:rect b="b" l="l" r="r" t="t"/>
            <a:pathLst>
              <a:path extrusionOk="0" h="1480837" w="283535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23" name="Google Shape;1223;p109"/>
          <p:cNvSpPr/>
          <p:nvPr/>
        </p:nvSpPr>
        <p:spPr>
          <a:xfrm flipH="1">
            <a:off x="7976344" y="6115501"/>
            <a:ext cx="1494513" cy="742499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102" id="1224" name="Google Shape;1224;p10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43467" y="825415"/>
            <a:ext cx="10905066" cy="5207168"/>
          </a:xfrm>
          <a:prstGeom prst="rect">
            <a:avLst/>
          </a:prstGeom>
          <a:noFill/>
          <a:ln>
            <a:noFill/>
          </a:ln>
        </p:spPr>
      </p:pic>
      <p:sp>
        <p:nvSpPr>
          <p:cNvPr id="1225" name="Google Shape;1225;p109"/>
          <p:cNvSpPr/>
          <p:nvPr/>
        </p:nvSpPr>
        <p:spPr>
          <a:xfrm flipH="1">
            <a:off x="7604080" y="6453143"/>
            <a:ext cx="814903" cy="404857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1229" name="Shape 12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0" name="Google Shape;1230;p11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31" name="Google Shape;1231;p110"/>
          <p:cNvSpPr/>
          <p:nvPr/>
        </p:nvSpPr>
        <p:spPr>
          <a:xfrm flipH="1" rot="-2700000">
            <a:off x="-376156" y="-253670"/>
            <a:ext cx="1827638" cy="1376989"/>
          </a:xfrm>
          <a:custGeom>
            <a:rect b="b" l="l" r="r" t="t"/>
            <a:pathLst>
              <a:path extrusionOk="0" h="1376989" w="1827638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32" name="Google Shape;1232;p110"/>
          <p:cNvSpPr/>
          <p:nvPr/>
        </p:nvSpPr>
        <p:spPr>
          <a:xfrm flipH="1" rot="-2700000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33" name="Google Shape;1233;p110"/>
          <p:cNvSpPr/>
          <p:nvPr/>
        </p:nvSpPr>
        <p:spPr>
          <a:xfrm flipH="1" rot="-2700000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34" name="Google Shape;1234;p110"/>
          <p:cNvSpPr/>
          <p:nvPr/>
        </p:nvSpPr>
        <p:spPr>
          <a:xfrm flipH="1" rot="10800000">
            <a:off x="9356643" y="0"/>
            <a:ext cx="2835357" cy="1480837"/>
          </a:xfrm>
          <a:custGeom>
            <a:rect b="b" l="l" r="r" t="t"/>
            <a:pathLst>
              <a:path extrusionOk="0" h="1480837" w="283535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35" name="Google Shape;1235;p110"/>
          <p:cNvSpPr/>
          <p:nvPr/>
        </p:nvSpPr>
        <p:spPr>
          <a:xfrm flipH="1">
            <a:off x="7976344" y="6115501"/>
            <a:ext cx="1494513" cy="742499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103" id="1236" name="Google Shape;1236;p11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43467" y="934466"/>
            <a:ext cx="10905066" cy="4989066"/>
          </a:xfrm>
          <a:prstGeom prst="rect">
            <a:avLst/>
          </a:prstGeom>
          <a:noFill/>
          <a:ln>
            <a:noFill/>
          </a:ln>
        </p:spPr>
      </p:pic>
      <p:sp>
        <p:nvSpPr>
          <p:cNvPr id="1237" name="Google Shape;1237;p110"/>
          <p:cNvSpPr/>
          <p:nvPr/>
        </p:nvSpPr>
        <p:spPr>
          <a:xfrm flipH="1">
            <a:off x="7604080" y="6453143"/>
            <a:ext cx="814903" cy="404857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1241" name="Shape 12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2" name="Google Shape;1242;p11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43" name="Google Shape;1243;p111"/>
          <p:cNvSpPr/>
          <p:nvPr/>
        </p:nvSpPr>
        <p:spPr>
          <a:xfrm flipH="1" rot="-2700000">
            <a:off x="-376156" y="-253670"/>
            <a:ext cx="1827638" cy="1376989"/>
          </a:xfrm>
          <a:custGeom>
            <a:rect b="b" l="l" r="r" t="t"/>
            <a:pathLst>
              <a:path extrusionOk="0" h="1376989" w="1827638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44" name="Google Shape;1244;p111"/>
          <p:cNvSpPr/>
          <p:nvPr/>
        </p:nvSpPr>
        <p:spPr>
          <a:xfrm flipH="1" rot="-2700000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45" name="Google Shape;1245;p111"/>
          <p:cNvSpPr/>
          <p:nvPr/>
        </p:nvSpPr>
        <p:spPr>
          <a:xfrm flipH="1" rot="-2700000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46" name="Google Shape;1246;p111"/>
          <p:cNvSpPr/>
          <p:nvPr/>
        </p:nvSpPr>
        <p:spPr>
          <a:xfrm flipH="1" rot="10800000">
            <a:off x="9356643" y="0"/>
            <a:ext cx="2835357" cy="1480837"/>
          </a:xfrm>
          <a:custGeom>
            <a:rect b="b" l="l" r="r" t="t"/>
            <a:pathLst>
              <a:path extrusionOk="0" h="1480837" w="283535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47" name="Google Shape;1247;p111"/>
          <p:cNvSpPr/>
          <p:nvPr/>
        </p:nvSpPr>
        <p:spPr>
          <a:xfrm flipH="1">
            <a:off x="7976344" y="6115501"/>
            <a:ext cx="1494513" cy="742499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104" id="1248" name="Google Shape;1248;p11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43467" y="784521"/>
            <a:ext cx="10905066" cy="5288956"/>
          </a:xfrm>
          <a:prstGeom prst="rect">
            <a:avLst/>
          </a:prstGeom>
          <a:noFill/>
          <a:ln>
            <a:noFill/>
          </a:ln>
        </p:spPr>
      </p:pic>
      <p:sp>
        <p:nvSpPr>
          <p:cNvPr id="1249" name="Google Shape;1249;p111"/>
          <p:cNvSpPr/>
          <p:nvPr/>
        </p:nvSpPr>
        <p:spPr>
          <a:xfrm flipH="1">
            <a:off x="7604080" y="6453143"/>
            <a:ext cx="814903" cy="404857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1253" name="Shape 12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4" name="Google Shape;1254;p112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55" name="Google Shape;1255;p112"/>
          <p:cNvSpPr/>
          <p:nvPr/>
        </p:nvSpPr>
        <p:spPr>
          <a:xfrm flipH="1" rot="-2700000">
            <a:off x="-376156" y="-253670"/>
            <a:ext cx="1827638" cy="1376989"/>
          </a:xfrm>
          <a:custGeom>
            <a:rect b="b" l="l" r="r" t="t"/>
            <a:pathLst>
              <a:path extrusionOk="0" h="1376989" w="1827638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56" name="Google Shape;1256;p112"/>
          <p:cNvSpPr/>
          <p:nvPr/>
        </p:nvSpPr>
        <p:spPr>
          <a:xfrm flipH="1" rot="-2700000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57" name="Google Shape;1257;p112"/>
          <p:cNvSpPr/>
          <p:nvPr/>
        </p:nvSpPr>
        <p:spPr>
          <a:xfrm flipH="1" rot="-2700000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58" name="Google Shape;1258;p112"/>
          <p:cNvSpPr/>
          <p:nvPr/>
        </p:nvSpPr>
        <p:spPr>
          <a:xfrm flipH="1" rot="10800000">
            <a:off x="9356643" y="0"/>
            <a:ext cx="2835357" cy="1480837"/>
          </a:xfrm>
          <a:custGeom>
            <a:rect b="b" l="l" r="r" t="t"/>
            <a:pathLst>
              <a:path extrusionOk="0" h="1480837" w="283535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59" name="Google Shape;1259;p112"/>
          <p:cNvSpPr/>
          <p:nvPr/>
        </p:nvSpPr>
        <p:spPr>
          <a:xfrm flipH="1">
            <a:off x="7976344" y="6115501"/>
            <a:ext cx="1494513" cy="742499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105" id="1260" name="Google Shape;1260;p11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43467" y="866309"/>
            <a:ext cx="10905066" cy="5125380"/>
          </a:xfrm>
          <a:prstGeom prst="rect">
            <a:avLst/>
          </a:prstGeom>
          <a:noFill/>
          <a:ln>
            <a:noFill/>
          </a:ln>
        </p:spPr>
      </p:pic>
      <p:sp>
        <p:nvSpPr>
          <p:cNvPr id="1261" name="Google Shape;1261;p112"/>
          <p:cNvSpPr/>
          <p:nvPr/>
        </p:nvSpPr>
        <p:spPr>
          <a:xfrm flipH="1">
            <a:off x="7604080" y="6453143"/>
            <a:ext cx="814903" cy="404857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1265" name="Shape 12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6" name="Google Shape;1266;p11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67" name="Google Shape;1267;p113"/>
          <p:cNvSpPr/>
          <p:nvPr/>
        </p:nvSpPr>
        <p:spPr>
          <a:xfrm flipH="1" rot="-2700000">
            <a:off x="-376156" y="-253670"/>
            <a:ext cx="1827638" cy="1376989"/>
          </a:xfrm>
          <a:custGeom>
            <a:rect b="b" l="l" r="r" t="t"/>
            <a:pathLst>
              <a:path extrusionOk="0" h="1376989" w="1827638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68" name="Google Shape;1268;p113"/>
          <p:cNvSpPr/>
          <p:nvPr/>
        </p:nvSpPr>
        <p:spPr>
          <a:xfrm flipH="1" rot="-2700000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69" name="Google Shape;1269;p113"/>
          <p:cNvSpPr/>
          <p:nvPr/>
        </p:nvSpPr>
        <p:spPr>
          <a:xfrm flipH="1" rot="-2700000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70" name="Google Shape;1270;p113"/>
          <p:cNvSpPr/>
          <p:nvPr/>
        </p:nvSpPr>
        <p:spPr>
          <a:xfrm flipH="1" rot="10800000">
            <a:off x="9356643" y="0"/>
            <a:ext cx="2835357" cy="1480837"/>
          </a:xfrm>
          <a:custGeom>
            <a:rect b="b" l="l" r="r" t="t"/>
            <a:pathLst>
              <a:path extrusionOk="0" h="1480837" w="283535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71" name="Google Shape;1271;p113"/>
          <p:cNvSpPr/>
          <p:nvPr/>
        </p:nvSpPr>
        <p:spPr>
          <a:xfrm flipH="1">
            <a:off x="7976344" y="6115501"/>
            <a:ext cx="1494513" cy="742499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106" id="1272" name="Google Shape;1272;p11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43467" y="948097"/>
            <a:ext cx="10905066" cy="4961804"/>
          </a:xfrm>
          <a:prstGeom prst="rect">
            <a:avLst/>
          </a:prstGeom>
          <a:noFill/>
          <a:ln>
            <a:noFill/>
          </a:ln>
        </p:spPr>
      </p:pic>
      <p:sp>
        <p:nvSpPr>
          <p:cNvPr id="1273" name="Google Shape;1273;p113"/>
          <p:cNvSpPr/>
          <p:nvPr/>
        </p:nvSpPr>
        <p:spPr>
          <a:xfrm flipH="1">
            <a:off x="7604080" y="6453143"/>
            <a:ext cx="814903" cy="404857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1277" name="Shape 12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8" name="Google Shape;1278;p11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79" name="Google Shape;1279;p114"/>
          <p:cNvSpPr/>
          <p:nvPr/>
        </p:nvSpPr>
        <p:spPr>
          <a:xfrm flipH="1" rot="-2700000">
            <a:off x="-376156" y="-253670"/>
            <a:ext cx="1827638" cy="1376989"/>
          </a:xfrm>
          <a:custGeom>
            <a:rect b="b" l="l" r="r" t="t"/>
            <a:pathLst>
              <a:path extrusionOk="0" h="1376989" w="1827638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80" name="Google Shape;1280;p114"/>
          <p:cNvSpPr/>
          <p:nvPr/>
        </p:nvSpPr>
        <p:spPr>
          <a:xfrm flipH="1" rot="-2700000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81" name="Google Shape;1281;p114"/>
          <p:cNvSpPr/>
          <p:nvPr/>
        </p:nvSpPr>
        <p:spPr>
          <a:xfrm flipH="1" rot="-2700000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82" name="Google Shape;1282;p114"/>
          <p:cNvSpPr/>
          <p:nvPr/>
        </p:nvSpPr>
        <p:spPr>
          <a:xfrm flipH="1" rot="10800000">
            <a:off x="9356643" y="0"/>
            <a:ext cx="2835357" cy="1480837"/>
          </a:xfrm>
          <a:custGeom>
            <a:rect b="b" l="l" r="r" t="t"/>
            <a:pathLst>
              <a:path extrusionOk="0" h="1480837" w="283535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83" name="Google Shape;1283;p114"/>
          <p:cNvSpPr/>
          <p:nvPr/>
        </p:nvSpPr>
        <p:spPr>
          <a:xfrm flipH="1">
            <a:off x="7976344" y="6115501"/>
            <a:ext cx="1494513" cy="742499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107" id="1284" name="Google Shape;1284;p11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08269" y="643467"/>
            <a:ext cx="10175462" cy="5571065"/>
          </a:xfrm>
          <a:prstGeom prst="rect">
            <a:avLst/>
          </a:prstGeom>
          <a:noFill/>
          <a:ln>
            <a:noFill/>
          </a:ln>
        </p:spPr>
      </p:pic>
      <p:sp>
        <p:nvSpPr>
          <p:cNvPr id="1285" name="Google Shape;1285;p114"/>
          <p:cNvSpPr/>
          <p:nvPr/>
        </p:nvSpPr>
        <p:spPr>
          <a:xfrm flipH="1">
            <a:off x="7604080" y="6453143"/>
            <a:ext cx="814903" cy="404857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1289" name="Shape 12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0" name="Google Shape;1290;p115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91" name="Google Shape;1291;p115"/>
          <p:cNvSpPr/>
          <p:nvPr/>
        </p:nvSpPr>
        <p:spPr>
          <a:xfrm flipH="1" rot="-2700000">
            <a:off x="-376156" y="-253670"/>
            <a:ext cx="1827638" cy="1376989"/>
          </a:xfrm>
          <a:custGeom>
            <a:rect b="b" l="l" r="r" t="t"/>
            <a:pathLst>
              <a:path extrusionOk="0" h="1376989" w="1827638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92" name="Google Shape;1292;p115"/>
          <p:cNvSpPr/>
          <p:nvPr/>
        </p:nvSpPr>
        <p:spPr>
          <a:xfrm flipH="1" rot="-2700000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93" name="Google Shape;1293;p115"/>
          <p:cNvSpPr/>
          <p:nvPr/>
        </p:nvSpPr>
        <p:spPr>
          <a:xfrm flipH="1" rot="-2700000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94" name="Google Shape;1294;p115"/>
          <p:cNvSpPr/>
          <p:nvPr/>
        </p:nvSpPr>
        <p:spPr>
          <a:xfrm flipH="1" rot="10800000">
            <a:off x="9356643" y="0"/>
            <a:ext cx="2835357" cy="1480837"/>
          </a:xfrm>
          <a:custGeom>
            <a:rect b="b" l="l" r="r" t="t"/>
            <a:pathLst>
              <a:path extrusionOk="0" h="1480837" w="283535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95" name="Google Shape;1295;p115"/>
          <p:cNvSpPr/>
          <p:nvPr/>
        </p:nvSpPr>
        <p:spPr>
          <a:xfrm flipH="1">
            <a:off x="7976344" y="6115501"/>
            <a:ext cx="1494513" cy="742499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108" id="1296" name="Google Shape;1296;p11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43467" y="1002622"/>
            <a:ext cx="10905066" cy="4852755"/>
          </a:xfrm>
          <a:prstGeom prst="rect">
            <a:avLst/>
          </a:prstGeom>
          <a:noFill/>
          <a:ln>
            <a:noFill/>
          </a:ln>
        </p:spPr>
      </p:pic>
      <p:sp>
        <p:nvSpPr>
          <p:cNvPr id="1297" name="Google Shape;1297;p115"/>
          <p:cNvSpPr/>
          <p:nvPr/>
        </p:nvSpPr>
        <p:spPr>
          <a:xfrm flipH="1">
            <a:off x="7604080" y="6453143"/>
            <a:ext cx="814903" cy="404857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1301" name="Shape 13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2" name="Google Shape;1302;p116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03" name="Google Shape;1303;p116"/>
          <p:cNvSpPr/>
          <p:nvPr/>
        </p:nvSpPr>
        <p:spPr>
          <a:xfrm flipH="1" rot="-2700000">
            <a:off x="-376156" y="-253670"/>
            <a:ext cx="1827638" cy="1376989"/>
          </a:xfrm>
          <a:custGeom>
            <a:rect b="b" l="l" r="r" t="t"/>
            <a:pathLst>
              <a:path extrusionOk="0" h="1376989" w="1827638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04" name="Google Shape;1304;p116"/>
          <p:cNvSpPr/>
          <p:nvPr/>
        </p:nvSpPr>
        <p:spPr>
          <a:xfrm flipH="1" rot="-2700000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05" name="Google Shape;1305;p116"/>
          <p:cNvSpPr/>
          <p:nvPr/>
        </p:nvSpPr>
        <p:spPr>
          <a:xfrm flipH="1" rot="-2700000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06" name="Google Shape;1306;p116"/>
          <p:cNvSpPr/>
          <p:nvPr/>
        </p:nvSpPr>
        <p:spPr>
          <a:xfrm flipH="1" rot="10800000">
            <a:off x="9356643" y="0"/>
            <a:ext cx="2835357" cy="1480837"/>
          </a:xfrm>
          <a:custGeom>
            <a:rect b="b" l="l" r="r" t="t"/>
            <a:pathLst>
              <a:path extrusionOk="0" h="1480837" w="283535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07" name="Google Shape;1307;p116"/>
          <p:cNvSpPr/>
          <p:nvPr/>
        </p:nvSpPr>
        <p:spPr>
          <a:xfrm flipH="1">
            <a:off x="7976344" y="6115501"/>
            <a:ext cx="1494513" cy="742499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109" id="1308" name="Google Shape;1308;p11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43467" y="689102"/>
            <a:ext cx="10905066" cy="5479794"/>
          </a:xfrm>
          <a:prstGeom prst="rect">
            <a:avLst/>
          </a:prstGeom>
          <a:noFill/>
          <a:ln>
            <a:noFill/>
          </a:ln>
        </p:spPr>
      </p:pic>
      <p:sp>
        <p:nvSpPr>
          <p:cNvPr id="1309" name="Google Shape;1309;p116"/>
          <p:cNvSpPr/>
          <p:nvPr/>
        </p:nvSpPr>
        <p:spPr>
          <a:xfrm flipH="1">
            <a:off x="7604080" y="6453143"/>
            <a:ext cx="814903" cy="404857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1313" name="Shape 13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4" name="Google Shape;1314;p117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15" name="Google Shape;1315;p117"/>
          <p:cNvSpPr/>
          <p:nvPr/>
        </p:nvSpPr>
        <p:spPr>
          <a:xfrm flipH="1" rot="-2700000">
            <a:off x="-376156" y="-253670"/>
            <a:ext cx="1827638" cy="1376989"/>
          </a:xfrm>
          <a:custGeom>
            <a:rect b="b" l="l" r="r" t="t"/>
            <a:pathLst>
              <a:path extrusionOk="0" h="1376989" w="1827638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16" name="Google Shape;1316;p117"/>
          <p:cNvSpPr/>
          <p:nvPr/>
        </p:nvSpPr>
        <p:spPr>
          <a:xfrm flipH="1" rot="-2700000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17" name="Google Shape;1317;p117"/>
          <p:cNvSpPr/>
          <p:nvPr/>
        </p:nvSpPr>
        <p:spPr>
          <a:xfrm flipH="1" rot="-2700000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18" name="Google Shape;1318;p117"/>
          <p:cNvSpPr/>
          <p:nvPr/>
        </p:nvSpPr>
        <p:spPr>
          <a:xfrm flipH="1" rot="10800000">
            <a:off x="9356643" y="0"/>
            <a:ext cx="2835357" cy="1480837"/>
          </a:xfrm>
          <a:custGeom>
            <a:rect b="b" l="l" r="r" t="t"/>
            <a:pathLst>
              <a:path extrusionOk="0" h="1480837" w="283535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19" name="Google Shape;1319;p117"/>
          <p:cNvSpPr/>
          <p:nvPr/>
        </p:nvSpPr>
        <p:spPr>
          <a:xfrm flipH="1">
            <a:off x="7976344" y="6115501"/>
            <a:ext cx="1494513" cy="742499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110" id="1320" name="Google Shape;1320;p11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43467" y="893572"/>
            <a:ext cx="10905066" cy="5070854"/>
          </a:xfrm>
          <a:prstGeom prst="rect">
            <a:avLst/>
          </a:prstGeom>
          <a:noFill/>
          <a:ln>
            <a:noFill/>
          </a:ln>
        </p:spPr>
      </p:pic>
      <p:sp>
        <p:nvSpPr>
          <p:cNvPr id="1321" name="Google Shape;1321;p117"/>
          <p:cNvSpPr/>
          <p:nvPr/>
        </p:nvSpPr>
        <p:spPr>
          <a:xfrm flipH="1">
            <a:off x="7604080" y="6453143"/>
            <a:ext cx="814903" cy="404857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