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9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0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0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9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8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4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9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82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7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0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3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8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9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89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7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6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98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99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9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0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3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4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7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6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5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00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85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09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3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2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10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04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11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07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5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6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12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5623" l="0" r="9091" t="17767"/>
          <a:stretch/>
        </p:blipFill>
        <p:spPr>
          <a:xfrm>
            <a:off x="20" y="10"/>
            <a:ext cx="1219198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 rot="-5400000">
            <a:off x="3799868" y="-1534136"/>
            <a:ext cx="4592270" cy="12192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21000">
                <a:srgbClr val="000000">
                  <a:alpha val="29803"/>
                </a:srgbClr>
              </a:gs>
              <a:gs pos="35000">
                <a:srgbClr val="000000">
                  <a:alpha val="45882"/>
                </a:srgbClr>
              </a:gs>
              <a:gs pos="100000">
                <a:srgbClr val="000000">
                  <a:alpha val="89803"/>
                </a:srgbClr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 txBox="1"/>
          <p:nvPr>
            <p:ph type="ctrTitle"/>
          </p:nvPr>
        </p:nvSpPr>
        <p:spPr>
          <a:xfrm>
            <a:off x="404553" y="3091928"/>
            <a:ext cx="907856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en-US" sz="6600"/>
              <a:t>ASSET SECURITY</a:t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0" y="5575039"/>
            <a:ext cx="9785897" cy="6858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 txBox="1"/>
          <p:nvPr>
            <p:ph idx="1" type="subTitle"/>
          </p:nvPr>
        </p:nvSpPr>
        <p:spPr>
          <a:xfrm>
            <a:off x="404553" y="5624945"/>
            <a:ext cx="9078562" cy="59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"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"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" id="158" name="Google Shape;15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182" name="Google Shape;1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" id="194" name="Google Shape;19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" id="206" name="Google Shape;20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18" name="Google Shape;2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30" name="Google Shape;23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42" name="Google Shape;24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54" name="Google Shape;2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266" name="Google Shape;26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278" name="Google Shape;27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290" name="Google Shape;29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357" y="643467"/>
            <a:ext cx="960528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" id="302" name="Google Shape;3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14" name="Google Shape;31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26" name="Google Shape;32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38" name="Google Shape;3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4" id="350" name="Google Shape;35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62" name="Google Shape;36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374" name="Google Shape;37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386" name="Google Shape;38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398" name="Google Shape;3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10" name="Google Shape;41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22" name="Google Shape;42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34" name="Google Shape;43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2" id="446" name="Google Shape;44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942" y="643467"/>
            <a:ext cx="990411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58" name="Google Shape;45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4" id="470" name="Google Shape;47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57148"/>
            <a:ext cx="10905066" cy="4743702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482" name="Google Shape;48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494" name="Google Shape;49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48097"/>
            <a:ext cx="10905066" cy="4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506" name="Google Shape;50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18" name="Google Shape;51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30" name="Google Shape;53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42" name="Google Shape;54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1" id="554" name="Google Shape;55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566" name="Google Shape;56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3" id="578" name="Google Shape;57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590" name="Google Shape;59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602" name="Google Shape;60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614" name="Google Shape;61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7" id="626" name="Google Shape;62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8" id="638" name="Google Shape;63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9" id="650" name="Google Shape;65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0" id="662" name="Google Shape;662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1" id="674" name="Google Shape;67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686" name="Google Shape;68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698" name="Google Shape;69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710" name="Google Shape;71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722" name="Google Shape;72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734" name="Google Shape;73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614" y="643467"/>
            <a:ext cx="1036477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746" name="Google Shape;74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758" name="Google Shape;75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70" name="Google Shape;77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782" name="Google Shape;78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656926"/>
            <a:ext cx="10905066" cy="3544146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794" name="Google Shape;794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806" name="Google Shape;806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818" name="Google Shape;81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830" name="Google Shape;83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842" name="Google Shape;84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854" name="Google Shape;854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66" name="Google Shape;86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878" name="Google Shape;878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890" name="Google Shape;89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902" name="Google Shape;90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914" name="Google Shape;91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926" name="Google Shape;92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75249"/>
            <a:ext cx="10905066" cy="4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938" name="Google Shape;938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950" name="Google Shape;950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62" name="Google Shape;96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74" name="Google Shape;974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986" name="Google Shape;986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998" name="Google Shape;998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1010" name="Google Shape;1010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1022" name="Google Shape;1022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1034" name="Google Shape;1034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1046" name="Google Shape;1046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1058" name="Google Shape;1058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70" name="Google Shape;1070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082" name="Google Shape;108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9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9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9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9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9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094" name="Google Shape;1094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38936"/>
            <a:ext cx="10905066" cy="4580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9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106" name="Google Shape;1106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0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0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0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0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0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118" name="Google Shape;111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10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130" name="Google Shape;1130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10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10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10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10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10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142" name="Google Shape;1142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10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154" name="Google Shape;1154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66" name="Google Shape;1166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178" name="Google Shape;1178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190" name="Google Shape;1190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35" y="643467"/>
            <a:ext cx="9948329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202" name="Google Shape;120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214" name="Google Shape;121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226" name="Google Shape;1226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20834"/>
            <a:ext cx="10905066" cy="5016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1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1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1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11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11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238" name="Google Shape;1238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1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9" id="1250" name="Google Shape;1250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11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11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11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11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11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0" id="1262" name="Google Shape;1262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11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11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11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11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11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11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1" id="1274" name="Google Shape;1274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11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11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11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11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11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11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2" id="1286" name="Google Shape;1286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1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1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11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11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11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11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3" id="1298" name="Google Shape;1298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1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1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1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1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1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4" id="1310" name="Google Shape;1310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1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1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1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1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1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5" id="1322" name="Google Shape;132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1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1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1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1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p1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1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1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6" id="1334" name="Google Shape;1334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1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1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1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1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1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7" id="1346" name="Google Shape;1346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p1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1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1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1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1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1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8" id="1358" name="Google Shape;135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1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1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1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1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1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9" id="1370" name="Google Shape;137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1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1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1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1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1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1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1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0" id="1382" name="Google Shape;1382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1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1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1" name="Google Shape;1391;p1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1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1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1" id="1394" name="Google Shape;1394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1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1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1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1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1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1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2" id="1406" name="Google Shape;1406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1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1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1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p1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1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1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3" id="1418" name="Google Shape;1418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1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1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1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7" name="Google Shape;1427;p1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1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1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4" id="1430" name="Google Shape;1430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1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