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3"/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7" name="Google Shape;1047;p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p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3" name="Google Shape;1263;p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5" name="Google Shape;1275;p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7" name="Google Shape;1287;p1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9" name="Google Shape;1299;p1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1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3" name="Google Shape;1323;p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5" name="Google Shape;1335;p10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7" name="Google Shape;1347;p10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p10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1" name="Google Shape;1371;p10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p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10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5" name="Google Shape;1395;p1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7" name="Google Shape;1407;p1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9" name="Google Shape;1419;p1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1" name="Google Shape;1431;p1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p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3" name="Google Shape;1443;p1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5" name="Google Shape;1455;p1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7" name="Google Shape;1467;p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p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9" name="Google Shape;1479;p1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1" name="Google Shape;1491;p1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3" name="Google Shape;1503;p1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5" name="Google Shape;1515;p1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p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6" name="Google Shape;1526;p1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p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8" name="Google Shape;1538;p1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p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0" name="Google Shape;1550;p1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p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1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4" name="Google Shape;1574;p1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4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p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6" name="Google Shape;1586;p1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6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p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8" name="Google Shape;1598;p1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p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1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2" name="Google Shape;1622;p1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p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1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4" name="Google Shape;3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3" name="Google Shape;73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4" name="Google Shape;7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0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9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7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28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8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0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77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1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6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2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4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3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5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71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69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29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70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2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80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3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5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74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99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76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78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82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81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86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85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87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90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83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84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88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89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98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91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04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02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3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96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92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05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95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01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94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97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00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06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07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08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11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17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09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26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16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13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10.png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12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14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15.png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30.pn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20.png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19.png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18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121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127.pn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22.png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8.xml"/><Relationship Id="rId3" Type="http://schemas.openxmlformats.org/officeDocument/2006/relationships/image" Target="../media/image125.png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9.xml"/><Relationship Id="rId3" Type="http://schemas.openxmlformats.org/officeDocument/2006/relationships/image" Target="../media/image123.png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0.xml"/><Relationship Id="rId3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6"/>
          <p:cNvSpPr txBox="1"/>
          <p:nvPr>
            <p:ph type="ctrTitle"/>
          </p:nvPr>
        </p:nvSpPr>
        <p:spPr>
          <a:xfrm>
            <a:off x="1848465" y="3298722"/>
            <a:ext cx="8495070" cy="17844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Security Engineering</a:t>
            </a:r>
            <a:endParaRPr/>
          </a:p>
        </p:txBody>
      </p:sp>
      <p:sp>
        <p:nvSpPr>
          <p:cNvPr id="102" name="Google Shape;102;p16"/>
          <p:cNvSpPr txBox="1"/>
          <p:nvPr>
            <p:ph idx="1" type="subTitle"/>
          </p:nvPr>
        </p:nvSpPr>
        <p:spPr>
          <a:xfrm>
            <a:off x="1848465" y="5258851"/>
            <a:ext cx="8495070" cy="9040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</a:pPr>
            <a:r>
              <a:rPr lang="en-US">
                <a:solidFill>
                  <a:srgbClr val="FFFFFF"/>
                </a:solidFill>
              </a:rPr>
              <a:t>by Mahesh Kumawat</a:t>
            </a:r>
            <a:endParaRPr/>
          </a:p>
        </p:txBody>
      </p:sp>
      <p:sp>
        <p:nvSpPr>
          <p:cNvPr id="103" name="Google Shape;103;p16"/>
          <p:cNvSpPr/>
          <p:nvPr/>
        </p:nvSpPr>
        <p:spPr>
          <a:xfrm>
            <a:off x="5025914" y="889251"/>
            <a:ext cx="2140172" cy="214017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aptop Secure" id="104" name="Google Shape;10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8264" y="1371601"/>
            <a:ext cx="1175474" cy="1175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" id="115" name="Google Shape;11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" id="127" name="Google Shape;12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" id="139" name="Google Shape;13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" id="151" name="Google Shape;15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66309"/>
            <a:ext cx="10905066" cy="512538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" id="163" name="Google Shape;16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" id="175" name="Google Shape;17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" id="187" name="Google Shape;18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61728"/>
            <a:ext cx="10905066" cy="4934543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" id="199" name="Google Shape;19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52567"/>
            <a:ext cx="10905066" cy="455286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" id="211" name="Google Shape;21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" id="223" name="Google Shape;22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4679" y="643467"/>
            <a:ext cx="9402642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" id="235" name="Google Shape;23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" id="247" name="Google Shape;24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" id="259" name="Google Shape;25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3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3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" id="271" name="Google Shape;27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" id="283" name="Google Shape;28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" id="295" name="Google Shape;29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52678"/>
            <a:ext cx="10905066" cy="515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" id="307" name="Google Shape;30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48097"/>
            <a:ext cx="10905066" cy="4961804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9" id="319" name="Google Shape;3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07203"/>
            <a:ext cx="10905066" cy="5043592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" id="325" name="Google Shape;32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3213"/>
            <a:ext cx="12192000" cy="6249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1" id="336" name="Google Shape;33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93572"/>
            <a:ext cx="10905066" cy="5070854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3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2" id="348" name="Google Shape;34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3" id="360" name="Google Shape;36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4" id="372" name="Google Shape;37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4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4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4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4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4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5" id="384" name="Google Shape;38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4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4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4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4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4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6" id="396" name="Google Shape;39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75360"/>
            <a:ext cx="10905066" cy="4907278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4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4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4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4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4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7" id="408" name="Google Shape;40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07203"/>
            <a:ext cx="10905066" cy="5043592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4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4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4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4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4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4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8" id="420" name="Google Shape;42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75360"/>
            <a:ext cx="10905066" cy="4907278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4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4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4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4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4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9" id="432" name="Google Shape;43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70779"/>
            <a:ext cx="10905066" cy="471644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4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4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4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4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4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0" id="444" name="Google Shape;44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4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4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4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4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4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1" id="456" name="Google Shape;45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39046"/>
            <a:ext cx="10905066" cy="51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4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4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4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4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4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4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3" id="468" name="Google Shape;46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4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4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4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4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4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4" id="480" name="Google Shape;48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4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4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4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4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5" id="492" name="Google Shape;49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52567"/>
            <a:ext cx="10905066" cy="4552864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4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5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5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5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5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5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6" id="504" name="Google Shape;50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5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5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5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5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5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5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7" id="516" name="Google Shape;516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34466"/>
            <a:ext cx="10905066" cy="4989066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5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5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5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5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5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5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8" id="528" name="Google Shape;52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316143"/>
            <a:ext cx="10905066" cy="4225712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5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5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5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5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5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5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9" id="540" name="Google Shape;54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61618"/>
            <a:ext cx="10905066" cy="4334762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5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5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5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5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5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5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0" id="552" name="Google Shape;55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88991"/>
            <a:ext cx="10905066" cy="4880016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5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5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5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5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5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5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1" id="564" name="Google Shape;564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38936"/>
            <a:ext cx="10905066" cy="4580126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5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5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5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5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5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5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2" id="576" name="Google Shape;57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79830"/>
            <a:ext cx="10905066" cy="4498338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5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5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5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5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5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5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3" id="588" name="Google Shape;58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02622"/>
            <a:ext cx="10905066" cy="4852755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5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5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5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5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5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5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4" id="600" name="Google Shape;600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5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5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5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5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5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5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5" id="612" name="Google Shape;61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84410"/>
            <a:ext cx="10905066" cy="468917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5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6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6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6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6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6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6" id="624" name="Google Shape;62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88880"/>
            <a:ext cx="10905066" cy="4280238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6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6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6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6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6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6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7" id="636" name="Google Shape;636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20834"/>
            <a:ext cx="10905066" cy="5016331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6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6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6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6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6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6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6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8" id="648" name="Google Shape;64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312" y="643467"/>
            <a:ext cx="1008337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6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6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6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6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6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6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9" id="660" name="Google Shape;660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66309"/>
            <a:ext cx="10905066" cy="512538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6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6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6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6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6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6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0" id="672" name="Google Shape;67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25415"/>
            <a:ext cx="10905066" cy="5207168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6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6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6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6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6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6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1" id="684" name="Google Shape;68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79940"/>
            <a:ext cx="10905066" cy="5098119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6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6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6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6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6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6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6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2" id="696" name="Google Shape;69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9398" y="643467"/>
            <a:ext cx="1041320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6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6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6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6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6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3" id="708" name="Google Shape;708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1376" y="643467"/>
            <a:ext cx="10269247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6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6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6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6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6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6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4" id="720" name="Google Shape;720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52567"/>
            <a:ext cx="10905066" cy="4552864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6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6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6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6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6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6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5" id="732" name="Google Shape;73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6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7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7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7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7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7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6" id="744" name="Google Shape;744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438825"/>
            <a:ext cx="10905066" cy="3980348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7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7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7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7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7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7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7" id="756" name="Google Shape;756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8269" y="643467"/>
            <a:ext cx="10175462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7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63" name="Google Shape;763;p72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764" name="Google Shape;764;p72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72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6" name="Google Shape;766;p72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72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8" id="768" name="Google Shape;768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835" y="643467"/>
            <a:ext cx="9948329" cy="5571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7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7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7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7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7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9" id="779" name="Google Shape;779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9528" y="643467"/>
            <a:ext cx="99929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7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7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7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7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7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7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0" id="791" name="Google Shape;791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394" y="643467"/>
            <a:ext cx="1012921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7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7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7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7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7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7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1" id="803" name="Google Shape;803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7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7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7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7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7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7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2" id="815" name="Google Shape;815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07203"/>
            <a:ext cx="10905066" cy="5043592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7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7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7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7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7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7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3" id="827" name="Google Shape;827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853" y="643467"/>
            <a:ext cx="986029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7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p7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7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7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7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7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4" id="839" name="Google Shape;839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506982"/>
            <a:ext cx="10905066" cy="3844034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7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7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7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7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7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7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5" id="851" name="Google Shape;851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7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8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8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8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8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8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6" id="863" name="Google Shape;863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8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8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8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8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8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8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7" id="875" name="Google Shape;875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61728"/>
            <a:ext cx="10905066" cy="4934543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8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8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8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8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8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8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8" id="887" name="Google Shape;887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8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8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8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8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8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8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9" id="899" name="Google Shape;899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9398" y="643467"/>
            <a:ext cx="1041320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8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8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8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8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8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8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0" id="911" name="Google Shape;911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39046"/>
            <a:ext cx="10905066" cy="51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8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8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8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8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8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8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1" id="923" name="Google Shape;923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75249"/>
            <a:ext cx="10905066" cy="43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8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8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8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8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8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8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2" id="935" name="Google Shape;935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47986"/>
            <a:ext cx="10905066" cy="4362026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8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p8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8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8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8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8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3" id="947" name="Google Shape;947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02622"/>
            <a:ext cx="10905066" cy="4852755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8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8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8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8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8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8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8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4" id="959" name="Google Shape;959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p8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8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8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8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8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8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8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5" id="971" name="Google Shape;971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8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9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p9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9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9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9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9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6" id="983" name="Google Shape;983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952" y="643467"/>
            <a:ext cx="1046209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9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9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9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9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9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9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7" id="995" name="Google Shape;995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96" name="Google Shape;996;p9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p9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p9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p9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9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9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8" id="1007" name="Google Shape;1007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9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9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9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9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9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9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9" id="1019" name="Google Shape;1019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98042"/>
            <a:ext cx="10905066" cy="4661914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9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9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9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9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9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9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0" id="1031" name="Google Shape;1031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9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8" name="Google Shape;1038;p9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9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p9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9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9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1" id="1043" name="Google Shape;1043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39046"/>
            <a:ext cx="10905066" cy="51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9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p9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9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p9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9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p9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2" id="1055" name="Google Shape;1055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66198"/>
            <a:ext cx="10905066" cy="4525603"/>
          </a:xfrm>
          <a:prstGeom prst="rect">
            <a:avLst/>
          </a:prstGeom>
          <a:noFill/>
          <a:ln>
            <a:noFill/>
          </a:ln>
        </p:spPr>
      </p:pic>
      <p:sp>
        <p:nvSpPr>
          <p:cNvPr id="1056" name="Google Shape;1056;p9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2" name="Google Shape;1062;p9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3" name="Google Shape;1063;p9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9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9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p9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3" id="1067" name="Google Shape;1067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66309"/>
            <a:ext cx="10905066" cy="5125380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9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9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9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p9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p9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9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9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4" id="1079" name="Google Shape;1079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9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9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6" name="Google Shape;1086;p9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7" name="Google Shape;1087;p9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8" name="Google Shape;1088;p9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9" name="Google Shape;1089;p9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9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5" id="1091" name="Google Shape;1091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52678"/>
            <a:ext cx="10905066" cy="515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9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10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p10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10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10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10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6" id="1103" name="Google Shape;1103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104" name="Google Shape;1104;p10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p10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1" name="Google Shape;1111;p10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10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10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10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7" id="1115" name="Google Shape;1115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20834"/>
            <a:ext cx="10905066" cy="5016331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10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10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10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10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10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10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8" id="1127" name="Google Shape;1127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128" name="Google Shape;1128;p10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4" name="Google Shape;1134;p10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5" name="Google Shape;1135;p10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6" name="Google Shape;1136;p10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7" name="Google Shape;1137;p10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p10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9" id="1139" name="Google Shape;1139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0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10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7" name="Google Shape;1147;p10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8" name="Google Shape;1148;p10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9" name="Google Shape;1149;p10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0" name="Google Shape;1150;p10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0" id="1151" name="Google Shape;1151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47986"/>
            <a:ext cx="10905066" cy="4362026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10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10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8" name="Google Shape;1158;p10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9" name="Google Shape;1159;p10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0" name="Google Shape;1160;p10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10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10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1" id="1163" name="Google Shape;1163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61728"/>
            <a:ext cx="10905066" cy="4934543"/>
          </a:xfrm>
          <a:prstGeom prst="rect">
            <a:avLst/>
          </a:prstGeom>
          <a:noFill/>
          <a:ln>
            <a:noFill/>
          </a:ln>
        </p:spPr>
      </p:pic>
      <p:sp>
        <p:nvSpPr>
          <p:cNvPr id="1164" name="Google Shape;1164;p10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10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0" name="Google Shape;1170;p10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10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10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10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10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2" id="1175" name="Google Shape;1175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176" name="Google Shape;1176;p10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10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2" name="Google Shape;1182;p10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3" name="Google Shape;1183;p10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p10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p10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10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3" id="1187" name="Google Shape;1187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10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4" name="Google Shape;1194;p10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p10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6" name="Google Shape;1196;p10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10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0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4" id="1199" name="Google Shape;1199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p10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10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6" name="Google Shape;1206;p10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10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p10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p10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10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5" id="1211" name="Google Shape;1211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12" name="Google Shape;1212;p10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1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p11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11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0" name="Google Shape;1220;p11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11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11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6" id="1223" name="Google Shape;1223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24" name="Google Shape;1224;p11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1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0" name="Google Shape;1230;p11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1" name="Google Shape;1231;p11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2" name="Google Shape;1232;p11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p11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11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7" id="1235" name="Google Shape;1235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36" name="Google Shape;1236;p11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2" name="Google Shape;1242;p11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3" name="Google Shape;1243;p11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p11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11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11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8" id="1247" name="Google Shape;1247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1376" y="643467"/>
            <a:ext cx="10269247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48" name="Google Shape;1248;p11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1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4" name="Google Shape;1254;p11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11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6" name="Google Shape;1256;p11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p11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p11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9" id="1259" name="Google Shape;1259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8269" y="643467"/>
            <a:ext cx="10175462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11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1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6" name="Google Shape;1266;p11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7" name="Google Shape;1267;p11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8" name="Google Shape;1268;p11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p11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0" name="Google Shape;1270;p11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0" id="1271" name="Google Shape;1271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72" name="Google Shape;1272;p11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1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8" name="Google Shape;1278;p11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p11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p11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11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11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1" id="1283" name="Google Shape;1283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02622"/>
            <a:ext cx="10905066" cy="4852755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11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1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0" name="Google Shape;1290;p11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11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2" name="Google Shape;1292;p11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1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11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2" id="1295" name="Google Shape;1295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296" name="Google Shape;1296;p11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2" name="Google Shape;1302;p11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3" name="Google Shape;1303;p11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11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5" name="Google Shape;1305;p11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6" name="Google Shape;1306;p11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3" id="1307" name="Google Shape;1307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25415"/>
            <a:ext cx="10905066" cy="5207168"/>
          </a:xfrm>
          <a:prstGeom prst="rect">
            <a:avLst/>
          </a:prstGeom>
          <a:noFill/>
          <a:ln>
            <a:noFill/>
          </a:ln>
        </p:spPr>
      </p:pic>
      <p:sp>
        <p:nvSpPr>
          <p:cNvPr id="1308" name="Google Shape;1308;p11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1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11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11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6" name="Google Shape;1316;p11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11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8" name="Google Shape;1318;p11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4" id="1319" name="Google Shape;1319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320" name="Google Shape;1320;p11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1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p11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7" name="Google Shape;1327;p11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8" name="Google Shape;1328;p11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9" name="Google Shape;1329;p11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0" name="Google Shape;1330;p11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5" id="1331" name="Google Shape;1331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11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1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8" name="Google Shape;1338;p12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9" name="Google Shape;1339;p12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0" name="Google Shape;1340;p12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1" name="Google Shape;1341;p12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2" name="Google Shape;1342;p12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6" id="1343" name="Google Shape;1343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344" name="Google Shape;1344;p12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1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0" name="Google Shape;1350;p12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1" name="Google Shape;1351;p12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2" name="Google Shape;1352;p12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3" name="Google Shape;1353;p12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4" name="Google Shape;1354;p12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7" id="1355" name="Google Shape;1355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52678"/>
            <a:ext cx="10905066" cy="515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356" name="Google Shape;1356;p12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1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2" name="Google Shape;1362;p12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12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4" name="Google Shape;1364;p12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12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6" name="Google Shape;1366;p12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8" id="1367" name="Google Shape;1367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368" name="Google Shape;1368;p12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1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4" name="Google Shape;1374;p12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5" name="Google Shape;1375;p12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6" name="Google Shape;1376;p12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7" name="Google Shape;1377;p12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8" name="Google Shape;1378;p12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9" id="1379" name="Google Shape;1379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380" name="Google Shape;1380;p12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1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6" name="Google Shape;1386;p12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7" name="Google Shape;1387;p12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8" name="Google Shape;1388;p12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9" name="Google Shape;1389;p12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0" name="Google Shape;1390;p12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0" id="1391" name="Google Shape;1391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392" name="Google Shape;1392;p12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1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12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9" name="Google Shape;1399;p12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0" name="Google Shape;1400;p12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1" name="Google Shape;1401;p12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2" name="Google Shape;1402;p12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1" id="1403" name="Google Shape;1403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12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1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0" name="Google Shape;1410;p12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1" name="Google Shape;1411;p12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2" name="Google Shape;1412;p12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3" name="Google Shape;1413;p12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4" name="Google Shape;1414;p12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2" id="1415" name="Google Shape;1415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606" y="643467"/>
            <a:ext cx="1031678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2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2" name="Google Shape;1422;p12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3" name="Google Shape;1423;p12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4" name="Google Shape;1424;p12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5" name="Google Shape;1425;p12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6" name="Google Shape;1426;p12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3" id="1427" name="Google Shape;1427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12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1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4" name="Google Shape;1434;p12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5" name="Google Shape;1435;p12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6" name="Google Shape;1436;p12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7" name="Google Shape;1437;p12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8" name="Google Shape;1438;p12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4" id="1439" name="Google Shape;1439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1376" y="643467"/>
            <a:ext cx="10269247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p12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1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12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12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8" name="Google Shape;1448;p12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9" name="Google Shape;1449;p12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0" name="Google Shape;1450;p12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5" id="1451" name="Google Shape;1451;p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25304"/>
            <a:ext cx="10905066" cy="4607391"/>
          </a:xfrm>
          <a:prstGeom prst="rect">
            <a:avLst/>
          </a:prstGeom>
          <a:noFill/>
          <a:ln>
            <a:noFill/>
          </a:ln>
        </p:spPr>
      </p:pic>
      <p:sp>
        <p:nvSpPr>
          <p:cNvPr id="1452" name="Google Shape;1452;p12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1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8" name="Google Shape;1458;p13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9" name="Google Shape;1459;p13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0" name="Google Shape;1460;p13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1" name="Google Shape;1461;p13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2" name="Google Shape;1462;p13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6" id="1463" name="Google Shape;1463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464" name="Google Shape;1464;p13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1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0" name="Google Shape;1470;p13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1" name="Google Shape;1471;p13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2" name="Google Shape;1472;p13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3" name="Google Shape;1473;p13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4" name="Google Shape;1474;p13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7" id="1475" name="Google Shape;1475;p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476" name="Google Shape;1476;p13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p1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2" name="Google Shape;1482;p13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3" name="Google Shape;1483;p13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13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13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6" name="Google Shape;1486;p13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8" id="1487" name="Google Shape;1487;p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952" y="643467"/>
            <a:ext cx="1046209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488" name="Google Shape;1488;p13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1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4" name="Google Shape;1494;p13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5" name="Google Shape;1495;p13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6" name="Google Shape;1496;p13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7" name="Google Shape;1497;p13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8" name="Google Shape;1498;p13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9" id="1499" name="Google Shape;1499;p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9398" y="643467"/>
            <a:ext cx="1041320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500" name="Google Shape;1500;p13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p1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6" name="Google Shape;1506;p13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7" name="Google Shape;1507;p13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8" name="Google Shape;1508;p13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9" name="Google Shape;1509;p13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0" name="Google Shape;1510;p13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0" id="1511" name="Google Shape;1511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1512" name="Google Shape;1512;p13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1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18" name="Google Shape;1518;p135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1519" name="Google Shape;1519;p135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135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1" name="Google Shape;1521;p135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2" name="Google Shape;1522;p135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1" id="1523" name="Google Shape;1523;p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1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9" name="Google Shape;1529;p13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0" name="Google Shape;1530;p13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1" name="Google Shape;1531;p13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2" name="Google Shape;1532;p13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3" name="Google Shape;1533;p13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2" id="1534" name="Google Shape;1534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535" name="Google Shape;1535;p13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p1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1" name="Google Shape;1541;p13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2" name="Google Shape;1542;p13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13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4" name="Google Shape;1544;p13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5" name="Google Shape;1545;p13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3" id="1546" name="Google Shape;1546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547" name="Google Shape;1547;p13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1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13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4" name="Google Shape;1554;p13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5" name="Google Shape;1555;p13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13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7" name="Google Shape;1557;p13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4" id="1558" name="Google Shape;1558;p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559" name="Google Shape;1559;p13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1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5" name="Google Shape;1565;p13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6" name="Google Shape;1566;p13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7" name="Google Shape;1567;p13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8" name="Google Shape;1568;p13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9" name="Google Shape;1569;p13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5" id="1570" name="Google Shape;1570;p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571" name="Google Shape;1571;p13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7" name="Google Shape;1577;p14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8" name="Google Shape;1578;p14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9" name="Google Shape;1579;p14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0" name="Google Shape;1580;p14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1" name="Google Shape;1581;p14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6" id="1582" name="Google Shape;1582;p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952" y="643467"/>
            <a:ext cx="1046209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3" name="Google Shape;1583;p14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7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p1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14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0" name="Google Shape;1590;p14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1" name="Google Shape;1591;p14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2" name="Google Shape;1592;p14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3" name="Google Shape;1593;p14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7" id="1594" name="Google Shape;1594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595" name="Google Shape;1595;p14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9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p1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1" name="Google Shape;1601;p14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2" name="Google Shape;1602;p14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3" name="Google Shape;1603;p14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4" name="Google Shape;1604;p14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5" name="Google Shape;1605;p14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8" id="1606" name="Google Shape;1606;p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14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1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3" name="Google Shape;1613;p14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4" name="Google Shape;1614;p14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5" name="Google Shape;1615;p14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6" name="Google Shape;1616;p14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7" name="Google Shape;1617;p14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9" id="1618" name="Google Shape;1618;p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619" name="Google Shape;1619;p14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1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5" name="Google Shape;1625;p14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6" name="Google Shape;1626;p14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7" name="Google Shape;1627;p14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8" name="Google Shape;1628;p14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9" name="Google Shape;1629;p14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0" id="1630" name="Google Shape;1630;p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631" name="Google Shape;1631;p14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5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p1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7" name="Google Shape;1637;p14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8" name="Google Shape;1638;p14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9" name="Google Shape;1639;p14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0" name="Google Shape;1640;p14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1" name="Google Shape;1641;p14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1" id="1642" name="Google Shape;1642;p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312" y="643467"/>
            <a:ext cx="1008337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643" name="Google Shape;1643;p14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