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68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43.xml"/>
  <Override ContentType="application/vnd.openxmlformats-officedocument.presentationml.notesSlide+xml" PartName="/ppt/notesSlides/notesSlide151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16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14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153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16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15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46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44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5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16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50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59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169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60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52.xml"/>
  <Override ContentType="application/vnd.openxmlformats-officedocument.presentationml.notesSlide+xml" PartName="/ppt/notesSlides/notesSlide165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167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15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49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5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1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16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16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45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158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164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48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156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166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54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141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68.xml"/>
  <Override ContentType="application/vnd.openxmlformats-officedocument.presentationml.slide+xml" PartName="/ppt/slides/slide118.xml"/>
  <Override ContentType="application/vnd.openxmlformats-officedocument.presentationml.slide+xml" PartName="/ppt/slides/slide142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52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20.xml"/>
  <Override ContentType="application/vnd.openxmlformats-officedocument.presentationml.slide+xml" PartName="/ppt/slides/slide16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159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144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163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46.xml"/>
  <Override ContentType="application/vnd.openxmlformats-officedocument.presentationml.slide+xml" PartName="/ppt/slides/slide150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15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57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165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47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40.xml"/>
  <Override ContentType="application/vnd.openxmlformats-officedocument.presentationml.slide+xml" PartName="/ppt/slides/slide11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153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14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167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169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51.xml"/>
  <Override ContentType="application/vnd.openxmlformats-officedocument.presentationml.slide+xml" PartName="/ppt/slides/slide109.xml"/>
  <Override ContentType="application/vnd.openxmlformats-officedocument.presentationml.slide+xml" PartName="/ppt/slides/slide134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160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43.xml"/>
  <Override ContentType="application/vnd.openxmlformats-officedocument.presentationml.slide+xml" PartName="/ppt/slides/slide117.xml"/>
  <Override ContentType="application/vnd.openxmlformats-officedocument.presentationml.slide+xml" PartName="/ppt/slides/slide145.xml"/>
  <Override ContentType="application/vnd.openxmlformats-officedocument.presentationml.slide+xml" PartName="/ppt/slides/slide132.xml"/>
  <Override ContentType="application/vnd.openxmlformats-officedocument.presentationml.slide+xml" PartName="/ppt/slides/slide16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15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6" r:id="rId3"/>
    <p:sldMasterId id="214748366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  <p:sldId id="420" r:id="rId170"/>
    <p:sldId id="421" r:id="rId171"/>
    <p:sldId id="422" r:id="rId172"/>
    <p:sldId id="423" r:id="rId173"/>
    <p:sldId id="424" r:id="rId174"/>
  </p:sldIdLst>
  <p:sldSz cy="6858000" cx="12192000"/>
  <p:notesSz cx="6858000" cy="9144000"/>
  <p:embeddedFontLst>
    <p:embeddedFont>
      <p:font typeface="Century Gothic"/>
      <p:regular r:id="rId175"/>
      <p:bold r:id="rId176"/>
      <p:italic r:id="rId177"/>
      <p:boldItalic r:id="rId17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176" Type="http://schemas.openxmlformats.org/officeDocument/2006/relationships/font" Target="fonts/CenturyGothic-bold.fntdata"/><Relationship Id="rId36" Type="http://schemas.openxmlformats.org/officeDocument/2006/relationships/slide" Target="slides/slide31.xml"/><Relationship Id="rId175" Type="http://schemas.openxmlformats.org/officeDocument/2006/relationships/font" Target="fonts/CenturyGothic-regular.fntdata"/><Relationship Id="rId39" Type="http://schemas.openxmlformats.org/officeDocument/2006/relationships/slide" Target="slides/slide34.xml"/><Relationship Id="rId174" Type="http://schemas.openxmlformats.org/officeDocument/2006/relationships/slide" Target="slides/slide169.xml"/><Relationship Id="rId38" Type="http://schemas.openxmlformats.org/officeDocument/2006/relationships/slide" Target="slides/slide33.xml"/><Relationship Id="rId173" Type="http://schemas.openxmlformats.org/officeDocument/2006/relationships/slide" Target="slides/slide168.xml"/><Relationship Id="rId178" Type="http://schemas.openxmlformats.org/officeDocument/2006/relationships/font" Target="fonts/CenturyGothic-boldItalic.fntdata"/><Relationship Id="rId177" Type="http://schemas.openxmlformats.org/officeDocument/2006/relationships/font" Target="fonts/CenturyGothic-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29" Type="http://schemas.openxmlformats.org/officeDocument/2006/relationships/slide" Target="slides/slide124.xml"/><Relationship Id="rId128" Type="http://schemas.openxmlformats.org/officeDocument/2006/relationships/slide" Target="slides/slide123.xml"/><Relationship Id="rId127" Type="http://schemas.openxmlformats.org/officeDocument/2006/relationships/slide" Target="slides/slide122.xml"/><Relationship Id="rId126" Type="http://schemas.openxmlformats.org/officeDocument/2006/relationships/slide" Target="slides/slide121.xml"/><Relationship Id="rId26" Type="http://schemas.openxmlformats.org/officeDocument/2006/relationships/slide" Target="slides/slide21.xml"/><Relationship Id="rId121" Type="http://schemas.openxmlformats.org/officeDocument/2006/relationships/slide" Target="slides/slide116.xml"/><Relationship Id="rId25" Type="http://schemas.openxmlformats.org/officeDocument/2006/relationships/slide" Target="slides/slide20.xml"/><Relationship Id="rId120" Type="http://schemas.openxmlformats.org/officeDocument/2006/relationships/slide" Target="slides/slide115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125" Type="http://schemas.openxmlformats.org/officeDocument/2006/relationships/slide" Target="slides/slide120.xml"/><Relationship Id="rId29" Type="http://schemas.openxmlformats.org/officeDocument/2006/relationships/slide" Target="slides/slide24.xml"/><Relationship Id="rId124" Type="http://schemas.openxmlformats.org/officeDocument/2006/relationships/slide" Target="slides/slide119.xml"/><Relationship Id="rId123" Type="http://schemas.openxmlformats.org/officeDocument/2006/relationships/slide" Target="slides/slide118.xml"/><Relationship Id="rId122" Type="http://schemas.openxmlformats.org/officeDocument/2006/relationships/slide" Target="slides/slide117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150" Type="http://schemas.openxmlformats.org/officeDocument/2006/relationships/slide" Target="slides/slide145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149" Type="http://schemas.openxmlformats.org/officeDocument/2006/relationships/slide" Target="slides/slide144.xml"/><Relationship Id="rId4" Type="http://schemas.openxmlformats.org/officeDocument/2006/relationships/slideMaster" Target="slideMasters/slideMaster2.xml"/><Relationship Id="rId148" Type="http://schemas.openxmlformats.org/officeDocument/2006/relationships/slide" Target="slides/slide143.xml"/><Relationship Id="rId9" Type="http://schemas.openxmlformats.org/officeDocument/2006/relationships/slide" Target="slides/slide4.xml"/><Relationship Id="rId143" Type="http://schemas.openxmlformats.org/officeDocument/2006/relationships/slide" Target="slides/slide138.xml"/><Relationship Id="rId142" Type="http://schemas.openxmlformats.org/officeDocument/2006/relationships/slide" Target="slides/slide137.xml"/><Relationship Id="rId141" Type="http://schemas.openxmlformats.org/officeDocument/2006/relationships/slide" Target="slides/slide136.xml"/><Relationship Id="rId140" Type="http://schemas.openxmlformats.org/officeDocument/2006/relationships/slide" Target="slides/slide135.xml"/><Relationship Id="rId5" Type="http://schemas.openxmlformats.org/officeDocument/2006/relationships/notesMaster" Target="notesMasters/notesMaster1.xml"/><Relationship Id="rId147" Type="http://schemas.openxmlformats.org/officeDocument/2006/relationships/slide" Target="slides/slide142.xml"/><Relationship Id="rId6" Type="http://schemas.openxmlformats.org/officeDocument/2006/relationships/slide" Target="slides/slide1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145" Type="http://schemas.openxmlformats.org/officeDocument/2006/relationships/slide" Target="slides/slide140.xml"/><Relationship Id="rId8" Type="http://schemas.openxmlformats.org/officeDocument/2006/relationships/slide" Target="slides/slide3.xml"/><Relationship Id="rId144" Type="http://schemas.openxmlformats.org/officeDocument/2006/relationships/slide" Target="slides/slide139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139" Type="http://schemas.openxmlformats.org/officeDocument/2006/relationships/slide" Target="slides/slide134.xml"/><Relationship Id="rId138" Type="http://schemas.openxmlformats.org/officeDocument/2006/relationships/slide" Target="slides/slide133.xml"/><Relationship Id="rId137" Type="http://schemas.openxmlformats.org/officeDocument/2006/relationships/slide" Target="slides/slide132.xml"/><Relationship Id="rId132" Type="http://schemas.openxmlformats.org/officeDocument/2006/relationships/slide" Target="slides/slide127.xml"/><Relationship Id="rId131" Type="http://schemas.openxmlformats.org/officeDocument/2006/relationships/slide" Target="slides/slide126.xml"/><Relationship Id="rId130" Type="http://schemas.openxmlformats.org/officeDocument/2006/relationships/slide" Target="slides/slide125.xml"/><Relationship Id="rId136" Type="http://schemas.openxmlformats.org/officeDocument/2006/relationships/slide" Target="slides/slide131.xml"/><Relationship Id="rId135" Type="http://schemas.openxmlformats.org/officeDocument/2006/relationships/slide" Target="slides/slide130.xml"/><Relationship Id="rId134" Type="http://schemas.openxmlformats.org/officeDocument/2006/relationships/slide" Target="slides/slide129.xml"/><Relationship Id="rId133" Type="http://schemas.openxmlformats.org/officeDocument/2006/relationships/slide" Target="slides/slide128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172" Type="http://schemas.openxmlformats.org/officeDocument/2006/relationships/slide" Target="slides/slide167.xml"/><Relationship Id="rId65" Type="http://schemas.openxmlformats.org/officeDocument/2006/relationships/slide" Target="slides/slide60.xml"/><Relationship Id="rId171" Type="http://schemas.openxmlformats.org/officeDocument/2006/relationships/slide" Target="slides/slide166.xml"/><Relationship Id="rId68" Type="http://schemas.openxmlformats.org/officeDocument/2006/relationships/slide" Target="slides/slide63.xml"/><Relationship Id="rId170" Type="http://schemas.openxmlformats.org/officeDocument/2006/relationships/slide" Target="slides/slide165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165" Type="http://schemas.openxmlformats.org/officeDocument/2006/relationships/slide" Target="slides/slide160.xml"/><Relationship Id="rId69" Type="http://schemas.openxmlformats.org/officeDocument/2006/relationships/slide" Target="slides/slide64.xml"/><Relationship Id="rId164" Type="http://schemas.openxmlformats.org/officeDocument/2006/relationships/slide" Target="slides/slide159.xml"/><Relationship Id="rId163" Type="http://schemas.openxmlformats.org/officeDocument/2006/relationships/slide" Target="slides/slide158.xml"/><Relationship Id="rId162" Type="http://schemas.openxmlformats.org/officeDocument/2006/relationships/slide" Target="slides/slide157.xml"/><Relationship Id="rId169" Type="http://schemas.openxmlformats.org/officeDocument/2006/relationships/slide" Target="slides/slide164.xml"/><Relationship Id="rId168" Type="http://schemas.openxmlformats.org/officeDocument/2006/relationships/slide" Target="slides/slide163.xml"/><Relationship Id="rId167" Type="http://schemas.openxmlformats.org/officeDocument/2006/relationships/slide" Target="slides/slide162.xml"/><Relationship Id="rId166" Type="http://schemas.openxmlformats.org/officeDocument/2006/relationships/slide" Target="slides/slide161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161" Type="http://schemas.openxmlformats.org/officeDocument/2006/relationships/slide" Target="slides/slide156.xml"/><Relationship Id="rId54" Type="http://schemas.openxmlformats.org/officeDocument/2006/relationships/slide" Target="slides/slide49.xml"/><Relationship Id="rId160" Type="http://schemas.openxmlformats.org/officeDocument/2006/relationships/slide" Target="slides/slide155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159" Type="http://schemas.openxmlformats.org/officeDocument/2006/relationships/slide" Target="slides/slide154.xml"/><Relationship Id="rId59" Type="http://schemas.openxmlformats.org/officeDocument/2006/relationships/slide" Target="slides/slide54.xml"/><Relationship Id="rId154" Type="http://schemas.openxmlformats.org/officeDocument/2006/relationships/slide" Target="slides/slide149.xml"/><Relationship Id="rId58" Type="http://schemas.openxmlformats.org/officeDocument/2006/relationships/slide" Target="slides/slide53.xml"/><Relationship Id="rId153" Type="http://schemas.openxmlformats.org/officeDocument/2006/relationships/slide" Target="slides/slide148.xml"/><Relationship Id="rId152" Type="http://schemas.openxmlformats.org/officeDocument/2006/relationships/slide" Target="slides/slide147.xml"/><Relationship Id="rId151" Type="http://schemas.openxmlformats.org/officeDocument/2006/relationships/slide" Target="slides/slide146.xml"/><Relationship Id="rId158" Type="http://schemas.openxmlformats.org/officeDocument/2006/relationships/slide" Target="slides/slide153.xml"/><Relationship Id="rId157" Type="http://schemas.openxmlformats.org/officeDocument/2006/relationships/slide" Target="slides/slide152.xml"/><Relationship Id="rId156" Type="http://schemas.openxmlformats.org/officeDocument/2006/relationships/slide" Target="slides/slide151.xml"/><Relationship Id="rId155" Type="http://schemas.openxmlformats.org/officeDocument/2006/relationships/slide" Target="slides/slide15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7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7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7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7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7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7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7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8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8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8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8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8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8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8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8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8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8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9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9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9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9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9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9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9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9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9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9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10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10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10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10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10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10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10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10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10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10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1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1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1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1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1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1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1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1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1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1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1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1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1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1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1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p1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1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1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1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1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1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1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1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1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1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1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1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1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1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1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p1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1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6" name="Google Shape;916;p1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1" name="Google Shape;921;p1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6" name="Google Shape;926;p1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1" name="Google Shape;931;p1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1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1" name="Google Shape;941;p1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1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p1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6" name="Google Shape;956;p1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1" name="Google Shape;961;p1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p1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p1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6" name="Google Shape;976;p1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1" name="Google Shape;981;p1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1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1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6" name="Google Shape;996;p1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1" name="Google Shape;1001;p1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6" name="Google Shape;1006;p1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p1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6" name="Google Shape;1016;p1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1" name="Google Shape;1021;p1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1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" name="Google Shape;1031;p1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1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p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1" name="Google Shape;1041;p1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6" name="Google Shape;1046;p1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1" name="Google Shape;1051;p1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/>
          <p:nvPr>
            <p:ph type="ctrTitle"/>
          </p:nvPr>
        </p:nvSpPr>
        <p:spPr>
          <a:xfrm>
            <a:off x="684212" y="685799"/>
            <a:ext cx="8001000" cy="2971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684212" y="3843867"/>
            <a:ext cx="6400800" cy="1947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2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22C4ED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12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3" name="Google Shape;23;p2"/>
          <p:cNvCxnSpPr/>
          <p:nvPr/>
        </p:nvCxnSpPr>
        <p:spPr>
          <a:xfrm flipH="1">
            <a:off x="8228012" y="8467"/>
            <a:ext cx="3810000" cy="38100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2"/>
          <p:cNvCxnSpPr/>
          <p:nvPr/>
        </p:nvCxnSpPr>
        <p:spPr>
          <a:xfrm flipH="1">
            <a:off x="6108170" y="91545"/>
            <a:ext cx="6080655" cy="6080655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" name="Google Shape;25;p2"/>
          <p:cNvCxnSpPr/>
          <p:nvPr/>
        </p:nvCxnSpPr>
        <p:spPr>
          <a:xfrm flipH="1">
            <a:off x="7235825" y="228600"/>
            <a:ext cx="4953000" cy="49530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" name="Google Shape;26;p2"/>
          <p:cNvCxnSpPr/>
          <p:nvPr/>
        </p:nvCxnSpPr>
        <p:spPr>
          <a:xfrm flipH="1">
            <a:off x="7335837" y="32278"/>
            <a:ext cx="4852989" cy="4852989"/>
          </a:xfrm>
          <a:prstGeom prst="straightConnector1">
            <a:avLst/>
          </a:prstGeom>
          <a:noFill/>
          <a:ln cap="flat" cmpd="sng" w="317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" name="Google Shape;27;p2"/>
          <p:cNvCxnSpPr/>
          <p:nvPr/>
        </p:nvCxnSpPr>
        <p:spPr>
          <a:xfrm flipH="1">
            <a:off x="7845426" y="609601"/>
            <a:ext cx="4343399" cy="4343399"/>
          </a:xfrm>
          <a:prstGeom prst="straightConnector1">
            <a:avLst/>
          </a:prstGeom>
          <a:noFill/>
          <a:ln cap="flat" cmpd="sng" w="317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 txBox="1"/>
          <p:nvPr>
            <p:ph type="ctrTitle"/>
          </p:nvPr>
        </p:nvSpPr>
        <p:spPr>
          <a:xfrm>
            <a:off x="684212" y="685799"/>
            <a:ext cx="8001000" cy="2971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684212" y="3843867"/>
            <a:ext cx="6400800" cy="1947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2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0F486F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12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5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5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0" name="Google Shape;50;p5"/>
          <p:cNvCxnSpPr/>
          <p:nvPr/>
        </p:nvCxnSpPr>
        <p:spPr>
          <a:xfrm flipH="1">
            <a:off x="8228012" y="8467"/>
            <a:ext cx="3810000" cy="3810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1" name="Google Shape;51;p5"/>
          <p:cNvCxnSpPr/>
          <p:nvPr/>
        </p:nvCxnSpPr>
        <p:spPr>
          <a:xfrm flipH="1">
            <a:off x="6108170" y="91545"/>
            <a:ext cx="6080655" cy="6080655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2" name="Google Shape;52;p5"/>
          <p:cNvCxnSpPr/>
          <p:nvPr/>
        </p:nvCxnSpPr>
        <p:spPr>
          <a:xfrm flipH="1">
            <a:off x="7235825" y="228600"/>
            <a:ext cx="4953000" cy="4953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3" name="Google Shape;53;p5"/>
          <p:cNvCxnSpPr/>
          <p:nvPr/>
        </p:nvCxnSpPr>
        <p:spPr>
          <a:xfrm flipH="1">
            <a:off x="7335837" y="32278"/>
            <a:ext cx="4852989" cy="4852989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4" name="Google Shape;54;p5"/>
          <p:cNvCxnSpPr/>
          <p:nvPr/>
        </p:nvCxnSpPr>
        <p:spPr>
          <a:xfrm flipH="1">
            <a:off x="7845426" y="609601"/>
            <a:ext cx="4343399" cy="4343399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/>
          <p:nvPr>
            <p:ph type="title"/>
          </p:nvPr>
        </p:nvSpPr>
        <p:spPr>
          <a:xfrm>
            <a:off x="684211" y="2006600"/>
            <a:ext cx="8534401" cy="22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 sz="3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1" type="body"/>
          </p:nvPr>
        </p:nvSpPr>
        <p:spPr>
          <a:xfrm>
            <a:off x="684213" y="4495800"/>
            <a:ext cx="8534400" cy="1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4" name="Google Shape;64;p7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7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8"/>
          <p:cNvSpPr txBox="1"/>
          <p:nvPr>
            <p:ph idx="1" type="body"/>
          </p:nvPr>
        </p:nvSpPr>
        <p:spPr>
          <a:xfrm>
            <a:off x="684211" y="685800"/>
            <a:ext cx="4937655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70" name="Google Shape;70;p8"/>
          <p:cNvSpPr txBox="1"/>
          <p:nvPr>
            <p:ph idx="2" type="body"/>
          </p:nvPr>
        </p:nvSpPr>
        <p:spPr>
          <a:xfrm>
            <a:off x="5808133" y="685801"/>
            <a:ext cx="4934479" cy="3615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71" name="Google Shape;71;p8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8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9"/>
          <p:cNvSpPr txBox="1"/>
          <p:nvPr>
            <p:ph idx="1" type="body"/>
          </p:nvPr>
        </p:nvSpPr>
        <p:spPr>
          <a:xfrm>
            <a:off x="972080" y="685800"/>
            <a:ext cx="4649787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24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77" name="Google Shape;77;p9"/>
          <p:cNvSpPr txBox="1"/>
          <p:nvPr>
            <p:ph idx="2" type="body"/>
          </p:nvPr>
        </p:nvSpPr>
        <p:spPr>
          <a:xfrm>
            <a:off x="684211" y="1270529"/>
            <a:ext cx="4937655" cy="3030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78" name="Google Shape;78;p9"/>
          <p:cNvSpPr txBox="1"/>
          <p:nvPr>
            <p:ph idx="3" type="body"/>
          </p:nvPr>
        </p:nvSpPr>
        <p:spPr>
          <a:xfrm>
            <a:off x="6079066" y="685800"/>
            <a:ext cx="466513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24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79" name="Google Shape;79;p9"/>
          <p:cNvSpPr txBox="1"/>
          <p:nvPr>
            <p:ph idx="4" type="body"/>
          </p:nvPr>
        </p:nvSpPr>
        <p:spPr>
          <a:xfrm>
            <a:off x="5806545" y="1262062"/>
            <a:ext cx="4929188" cy="3030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80" name="Google Shape;80;p9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9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0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0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1"/>
          <p:cNvSpPr txBox="1"/>
          <p:nvPr>
            <p:ph type="title"/>
          </p:nvPr>
        </p:nvSpPr>
        <p:spPr>
          <a:xfrm>
            <a:off x="7085012" y="685800"/>
            <a:ext cx="3657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1"/>
          <p:cNvSpPr txBox="1"/>
          <p:nvPr>
            <p:ph idx="1" type="body"/>
          </p:nvPr>
        </p:nvSpPr>
        <p:spPr>
          <a:xfrm>
            <a:off x="684212" y="685800"/>
            <a:ext cx="5943601" cy="530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91" name="Google Shape;91;p11"/>
          <p:cNvSpPr txBox="1"/>
          <p:nvPr>
            <p:ph idx="2" type="body"/>
          </p:nvPr>
        </p:nvSpPr>
        <p:spPr>
          <a:xfrm>
            <a:off x="7085012" y="2209799"/>
            <a:ext cx="3657600" cy="2091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28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2" name="Google Shape;92;p11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1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1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 txBox="1"/>
          <p:nvPr>
            <p:ph type="title"/>
          </p:nvPr>
        </p:nvSpPr>
        <p:spPr>
          <a:xfrm>
            <a:off x="4722812" y="1447800"/>
            <a:ext cx="6019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2"/>
          <p:cNvSpPr/>
          <p:nvPr>
            <p:ph idx="2" type="pic"/>
          </p:nvPr>
        </p:nvSpPr>
        <p:spPr>
          <a:xfrm>
            <a:off x="989012" y="914400"/>
            <a:ext cx="3280974" cy="4572000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8" name="Google Shape;98;p12"/>
          <p:cNvSpPr txBox="1"/>
          <p:nvPr>
            <p:ph idx="1" type="body"/>
          </p:nvPr>
        </p:nvSpPr>
        <p:spPr>
          <a:xfrm>
            <a:off x="4722812" y="2777066"/>
            <a:ext cx="6021388" cy="20489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9" name="Google Shape;99;p12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2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2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3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3"/>
          <p:cNvSpPr/>
          <p:nvPr>
            <p:ph idx="2" type="pic"/>
          </p:nvPr>
        </p:nvSpPr>
        <p:spPr>
          <a:xfrm>
            <a:off x="685800" y="533400"/>
            <a:ext cx="10818812" cy="3124200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5" name="Google Shape;105;p13"/>
          <p:cNvSpPr txBox="1"/>
          <p:nvPr>
            <p:ph idx="1" type="body"/>
          </p:nvPr>
        </p:nvSpPr>
        <p:spPr>
          <a:xfrm>
            <a:off x="914402" y="3843867"/>
            <a:ext cx="830421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280"/>
              <a:buFont typeface="Century Gothic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Font typeface="Century Gothic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Font typeface="Century Gothic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06" name="Google Shape;106;p13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3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3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 txBox="1"/>
          <p:nvPr>
            <p:ph type="title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4"/>
          <p:cNvSpPr txBox="1"/>
          <p:nvPr>
            <p:ph idx="1" type="body"/>
          </p:nvPr>
        </p:nvSpPr>
        <p:spPr>
          <a:xfrm>
            <a:off x="684212" y="4114800"/>
            <a:ext cx="8535988" cy="18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2" name="Google Shape;112;p14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4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4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 txBox="1"/>
          <p:nvPr>
            <p:ph type="title"/>
          </p:nvPr>
        </p:nvSpPr>
        <p:spPr>
          <a:xfrm>
            <a:off x="1141411" y="685800"/>
            <a:ext cx="9144001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5"/>
          <p:cNvSpPr txBox="1"/>
          <p:nvPr>
            <p:ph idx="1" type="body"/>
          </p:nvPr>
        </p:nvSpPr>
        <p:spPr>
          <a:xfrm>
            <a:off x="1446212" y="3429000"/>
            <a:ext cx="8534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Font typeface="Century Gothic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Font typeface="Century Gothic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18" name="Google Shape;118;p15"/>
          <p:cNvSpPr txBox="1"/>
          <p:nvPr>
            <p:ph idx="2" type="body"/>
          </p:nvPr>
        </p:nvSpPr>
        <p:spPr>
          <a:xfrm>
            <a:off x="684213" y="4301067"/>
            <a:ext cx="8534400" cy="16848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9" name="Google Shape;119;p15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5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2" name="Google Shape;122;p15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6"/>
          <p:cNvSpPr txBox="1"/>
          <p:nvPr>
            <p:ph type="title"/>
          </p:nvPr>
        </p:nvSpPr>
        <p:spPr>
          <a:xfrm>
            <a:off x="684212" y="3429000"/>
            <a:ext cx="8534400" cy="169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6"/>
          <p:cNvSpPr txBox="1"/>
          <p:nvPr>
            <p:ph idx="1" type="body"/>
          </p:nvPr>
        </p:nvSpPr>
        <p:spPr>
          <a:xfrm>
            <a:off x="684211" y="5132981"/>
            <a:ext cx="853599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7" name="Google Shape;127;p16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6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6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 txBox="1"/>
          <p:nvPr>
            <p:ph type="title"/>
          </p:nvPr>
        </p:nvSpPr>
        <p:spPr>
          <a:xfrm>
            <a:off x="1141413" y="685800"/>
            <a:ext cx="91440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7"/>
          <p:cNvSpPr txBox="1"/>
          <p:nvPr>
            <p:ph idx="1" type="body"/>
          </p:nvPr>
        </p:nvSpPr>
        <p:spPr>
          <a:xfrm>
            <a:off x="684212" y="3928534"/>
            <a:ext cx="8534401" cy="10498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0" sz="2400" cap="none">
                <a:solidFill>
                  <a:schemeClr val="lt1"/>
                </a:solidFill>
              </a:defRPr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33" name="Google Shape;133;p17"/>
          <p:cNvSpPr txBox="1"/>
          <p:nvPr>
            <p:ph idx="2" type="body"/>
          </p:nvPr>
        </p:nvSpPr>
        <p:spPr>
          <a:xfrm>
            <a:off x="684211" y="4978400"/>
            <a:ext cx="8534401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4" name="Google Shape;134;p17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7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17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138" name="Google Shape;138;p17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 txBox="1"/>
          <p:nvPr>
            <p:ph type="title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18"/>
          <p:cNvSpPr txBox="1"/>
          <p:nvPr>
            <p:ph idx="1" type="body"/>
          </p:nvPr>
        </p:nvSpPr>
        <p:spPr>
          <a:xfrm>
            <a:off x="684212" y="3928534"/>
            <a:ext cx="8534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0" sz="2400" cap="none">
                <a:solidFill>
                  <a:schemeClr val="lt1"/>
                </a:solidFill>
              </a:defRPr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42" name="Google Shape;142;p18"/>
          <p:cNvSpPr txBox="1"/>
          <p:nvPr>
            <p:ph idx="2" type="body"/>
          </p:nvPr>
        </p:nvSpPr>
        <p:spPr>
          <a:xfrm>
            <a:off x="684211" y="4766732"/>
            <a:ext cx="8534401" cy="12276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3" name="Google Shape;143;p18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8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8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9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19"/>
          <p:cNvSpPr txBox="1"/>
          <p:nvPr>
            <p:ph idx="1" type="body"/>
          </p:nvPr>
        </p:nvSpPr>
        <p:spPr>
          <a:xfrm rot="5400000">
            <a:off x="3143778" y="-1773767"/>
            <a:ext cx="3615267" cy="85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49" name="Google Shape;149;p19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9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9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>
            <p:ph type="title"/>
          </p:nvPr>
        </p:nvSpPr>
        <p:spPr>
          <a:xfrm rot="5400000">
            <a:off x="7427912" y="1943100"/>
            <a:ext cx="45720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0"/>
          <p:cNvSpPr txBox="1"/>
          <p:nvPr>
            <p:ph idx="1" type="body"/>
          </p:nvPr>
        </p:nvSpPr>
        <p:spPr>
          <a:xfrm rot="5400000">
            <a:off x="1943100" y="-571500"/>
            <a:ext cx="5308600" cy="78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55" name="Google Shape;155;p20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0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0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18" Type="http://schemas.openxmlformats.org/officeDocument/2006/relationships/theme" Target="../theme/theme3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">
              <a:srgbClr val="FFFFFF"/>
            </a:gs>
            <a:gs pos="100000">
              <a:srgbClr val="43D5FA"/>
            </a:gs>
          </a:gsLst>
          <a:lin ang="612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7" name="Google Shape;7;p1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" name="Google Shape;9;p1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" name="Google Shape;10;p1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" name="Google Shape;11;p1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2" name="Google Shape;12;p1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▶"/>
              <a:defRPr b="0" i="0" sz="20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▶"/>
              <a:defRPr b="0" i="0" sz="18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Noto Sans Symbols"/>
              <a:buChar char="▶"/>
              <a:defRPr b="0" i="0" sz="16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3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30" name="Google Shape;30;p3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1" name="Google Shape;31;p3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2" name="Google Shape;32;p3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3" name="Google Shape;33;p3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4" name="Google Shape;34;p3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5" name="Google Shape;35;p3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6" name="Google Shape;36;p3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▶"/>
              <a:defRPr b="0" i="0" sz="20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3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8" name="Google Shape;38;p3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9" name="Google Shape;39;p3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75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7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5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7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8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3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6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3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9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4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8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85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62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56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4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8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5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0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3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50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32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51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57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65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67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64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80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70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69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91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76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73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79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87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68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78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74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71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77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88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96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109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97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84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81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105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83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86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95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98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112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94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90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99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89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14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92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106.pn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15.pn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107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93.pn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100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08.pn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101.pn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13.png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02.pn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123.pn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103.png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120.png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119.png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121.png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9.xml"/><Relationship Id="rId3" Type="http://schemas.openxmlformats.org/officeDocument/2006/relationships/image" Target="../media/image104.png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0.xml"/><Relationship Id="rId3" Type="http://schemas.openxmlformats.org/officeDocument/2006/relationships/image" Target="../media/image116.png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111.png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2.xml"/><Relationship Id="rId3" Type="http://schemas.openxmlformats.org/officeDocument/2006/relationships/image" Target="../media/image110.png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3.xml"/><Relationship Id="rId3" Type="http://schemas.openxmlformats.org/officeDocument/2006/relationships/image" Target="../media/image117.png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4.xml"/><Relationship Id="rId3" Type="http://schemas.openxmlformats.org/officeDocument/2006/relationships/image" Target="../media/image128.png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5.xml"/><Relationship Id="rId3" Type="http://schemas.openxmlformats.org/officeDocument/2006/relationships/image" Target="../media/image118.png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6.xml"/><Relationship Id="rId3" Type="http://schemas.openxmlformats.org/officeDocument/2006/relationships/image" Target="../media/image126.png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7.xml"/><Relationship Id="rId3" Type="http://schemas.openxmlformats.org/officeDocument/2006/relationships/image" Target="../media/image151.png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8.xml"/><Relationship Id="rId3" Type="http://schemas.openxmlformats.org/officeDocument/2006/relationships/image" Target="../media/image125.png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9.xml"/><Relationship Id="rId3" Type="http://schemas.openxmlformats.org/officeDocument/2006/relationships/image" Target="../media/image130.png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0.xml"/><Relationship Id="rId3" Type="http://schemas.openxmlformats.org/officeDocument/2006/relationships/image" Target="../media/image122.png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1.xml"/><Relationship Id="rId3" Type="http://schemas.openxmlformats.org/officeDocument/2006/relationships/image" Target="../media/image127.png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2.xml"/><Relationship Id="rId3" Type="http://schemas.openxmlformats.org/officeDocument/2006/relationships/image" Target="../media/image134.png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3.xml"/><Relationship Id="rId3" Type="http://schemas.openxmlformats.org/officeDocument/2006/relationships/image" Target="../media/image136.png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4.xml"/><Relationship Id="rId3" Type="http://schemas.openxmlformats.org/officeDocument/2006/relationships/image" Target="../media/image129.png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5.xml"/><Relationship Id="rId3" Type="http://schemas.openxmlformats.org/officeDocument/2006/relationships/image" Target="../media/image163.png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6.xml"/><Relationship Id="rId3" Type="http://schemas.openxmlformats.org/officeDocument/2006/relationships/image" Target="../media/image143.png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7.xml"/><Relationship Id="rId3" Type="http://schemas.openxmlformats.org/officeDocument/2006/relationships/image" Target="../media/image124.png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8.xml"/><Relationship Id="rId3" Type="http://schemas.openxmlformats.org/officeDocument/2006/relationships/image" Target="../media/image133.png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9.xml"/><Relationship Id="rId3" Type="http://schemas.openxmlformats.org/officeDocument/2006/relationships/image" Target="../media/image131.png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0.xml"/><Relationship Id="rId3" Type="http://schemas.openxmlformats.org/officeDocument/2006/relationships/image" Target="../media/image156.png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1.xml"/><Relationship Id="rId3" Type="http://schemas.openxmlformats.org/officeDocument/2006/relationships/image" Target="../media/image141.png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2.xml"/><Relationship Id="rId3" Type="http://schemas.openxmlformats.org/officeDocument/2006/relationships/image" Target="../media/image138.png"/></Relationships>
</file>

<file path=ppt/slides/_rels/slide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3.xml"/><Relationship Id="rId3" Type="http://schemas.openxmlformats.org/officeDocument/2006/relationships/image" Target="../media/image158.png"/></Relationships>
</file>

<file path=ppt/slides/_rels/slide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4.xml"/><Relationship Id="rId3" Type="http://schemas.openxmlformats.org/officeDocument/2006/relationships/image" Target="../media/image137.png"/></Relationships>
</file>

<file path=ppt/slides/_rels/slide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5.xml"/><Relationship Id="rId3" Type="http://schemas.openxmlformats.org/officeDocument/2006/relationships/image" Target="../media/image149.png"/></Relationships>
</file>

<file path=ppt/slides/_rels/slide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6.xml"/><Relationship Id="rId3" Type="http://schemas.openxmlformats.org/officeDocument/2006/relationships/image" Target="../media/image135.png"/></Relationships>
</file>

<file path=ppt/slides/_rels/slide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7.xml"/><Relationship Id="rId3" Type="http://schemas.openxmlformats.org/officeDocument/2006/relationships/image" Target="../media/image140.png"/></Relationships>
</file>

<file path=ppt/slides/_rels/slide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8.xml"/><Relationship Id="rId3" Type="http://schemas.openxmlformats.org/officeDocument/2006/relationships/image" Target="../media/image145.png"/></Relationships>
</file>

<file path=ppt/slides/_rels/slide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9.xml"/><Relationship Id="rId3" Type="http://schemas.openxmlformats.org/officeDocument/2006/relationships/image" Target="../media/image144.png"/></Relationships>
</file>

<file path=ppt/slides/_rels/slide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0.xml"/><Relationship Id="rId3" Type="http://schemas.openxmlformats.org/officeDocument/2006/relationships/image" Target="../media/image139.png"/></Relationships>
</file>

<file path=ppt/slides/_rels/slide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1.xml"/><Relationship Id="rId3" Type="http://schemas.openxmlformats.org/officeDocument/2006/relationships/image" Target="../media/image148.png"/></Relationships>
</file>

<file path=ppt/slides/_rels/slide1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2.xml"/><Relationship Id="rId3" Type="http://schemas.openxmlformats.org/officeDocument/2006/relationships/image" Target="../media/image150.png"/></Relationships>
</file>

<file path=ppt/slides/_rels/slide1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3.xml"/><Relationship Id="rId3" Type="http://schemas.openxmlformats.org/officeDocument/2006/relationships/image" Target="../media/image152.png"/></Relationships>
</file>

<file path=ppt/slides/_rels/slide1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4.xml"/><Relationship Id="rId3" Type="http://schemas.openxmlformats.org/officeDocument/2006/relationships/image" Target="../media/image142.png"/></Relationships>
</file>

<file path=ppt/slides/_rels/slide1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5.xml"/><Relationship Id="rId3" Type="http://schemas.openxmlformats.org/officeDocument/2006/relationships/image" Target="../media/image146.png"/></Relationships>
</file>

<file path=ppt/slides/_rels/slide1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6.xml"/><Relationship Id="rId3" Type="http://schemas.openxmlformats.org/officeDocument/2006/relationships/image" Target="../media/image147.png"/></Relationships>
</file>

<file path=ppt/slides/_rels/slide1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7.xml"/><Relationship Id="rId3" Type="http://schemas.openxmlformats.org/officeDocument/2006/relationships/image" Target="../media/image162.png"/></Relationships>
</file>

<file path=ppt/slides/_rels/slide1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8.xml"/><Relationship Id="rId3" Type="http://schemas.openxmlformats.org/officeDocument/2006/relationships/image" Target="../media/image167.png"/></Relationships>
</file>

<file path=ppt/slides/_rels/slide1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9.xml"/><Relationship Id="rId3" Type="http://schemas.openxmlformats.org/officeDocument/2006/relationships/image" Target="../media/image155.png"/></Relationships>
</file>

<file path=ppt/slides/_rels/slide1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0.xml"/><Relationship Id="rId3" Type="http://schemas.openxmlformats.org/officeDocument/2006/relationships/image" Target="../media/image166.png"/></Relationships>
</file>

<file path=ppt/slides/_rels/slide1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1.xml"/><Relationship Id="rId3" Type="http://schemas.openxmlformats.org/officeDocument/2006/relationships/image" Target="../media/image153.png"/></Relationships>
</file>

<file path=ppt/slides/_rels/slide1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2.xml"/><Relationship Id="rId3" Type="http://schemas.openxmlformats.org/officeDocument/2006/relationships/image" Target="../media/image157.png"/></Relationships>
</file>

<file path=ppt/slides/_rels/slide1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3.xml"/><Relationship Id="rId3" Type="http://schemas.openxmlformats.org/officeDocument/2006/relationships/image" Target="../media/image154.png"/></Relationships>
</file>

<file path=ppt/slides/_rels/slide1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4.xml"/><Relationship Id="rId3" Type="http://schemas.openxmlformats.org/officeDocument/2006/relationships/image" Target="../media/image165.png"/></Relationships>
</file>

<file path=ppt/slides/_rels/slide1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5.xml"/><Relationship Id="rId3" Type="http://schemas.openxmlformats.org/officeDocument/2006/relationships/image" Target="../media/image160.png"/></Relationships>
</file>

<file path=ppt/slides/_rels/slide1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6.xml"/><Relationship Id="rId3" Type="http://schemas.openxmlformats.org/officeDocument/2006/relationships/image" Target="../media/image164.png"/></Relationships>
</file>

<file path=ppt/slides/_rels/slide1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7.xml"/><Relationship Id="rId3" Type="http://schemas.openxmlformats.org/officeDocument/2006/relationships/image" Target="../media/image168.png"/></Relationships>
</file>

<file path=ppt/slides/_rels/slide1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8.xml"/><Relationship Id="rId3" Type="http://schemas.openxmlformats.org/officeDocument/2006/relationships/image" Target="../media/image161.png"/></Relationships>
</file>

<file path=ppt/slides/_rels/slide1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9.xml"/><Relationship Id="rId3" Type="http://schemas.openxmlformats.org/officeDocument/2006/relationships/image" Target="../media/image15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10000">
              <a:schemeClr val="lt1"/>
            </a:gs>
            <a:gs pos="100000">
              <a:srgbClr val="E1E1E1"/>
            </a:gs>
          </a:gsLst>
          <a:lin ang="6120000" scaled="0"/>
        </a:gra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3" name="Google Shape;163;p21"/>
          <p:cNvSpPr/>
          <p:nvPr/>
        </p:nvSpPr>
        <p:spPr>
          <a:xfrm flipH="1" rot="10800000">
            <a:off x="0" y="1"/>
            <a:ext cx="12188825" cy="6857999"/>
          </a:xfrm>
          <a:prstGeom prst="snip1Rect">
            <a:avLst>
              <a:gd fmla="val 50000" name="adj"/>
            </a:avLst>
          </a:prstGeom>
          <a:gradFill>
            <a:gsLst>
              <a:gs pos="0">
                <a:schemeClr val="lt1"/>
              </a:gs>
              <a:gs pos="10000">
                <a:schemeClr val="lt1"/>
              </a:gs>
              <a:gs pos="100000">
                <a:srgbClr val="E1E1E1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4" name="Google Shape;164;p21"/>
          <p:cNvSpPr txBox="1"/>
          <p:nvPr>
            <p:ph type="ctrTitle"/>
          </p:nvPr>
        </p:nvSpPr>
        <p:spPr>
          <a:xfrm>
            <a:off x="684212" y="685799"/>
            <a:ext cx="9678988" cy="36734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entury Gothic"/>
              <a:buNone/>
            </a:pPr>
            <a:r>
              <a:rPr lang="en-US" sz="6000">
                <a:solidFill>
                  <a:schemeClr val="dk2"/>
                </a:solidFill>
              </a:rPr>
              <a:t>COMMUNICATION AND NETWORK SECURITY </a:t>
            </a:r>
            <a:endParaRPr/>
          </a:p>
        </p:txBody>
      </p:sp>
      <p:sp>
        <p:nvSpPr>
          <p:cNvPr id="165" name="Google Shape;165;p21"/>
          <p:cNvSpPr txBox="1"/>
          <p:nvPr>
            <p:ph idx="1" type="subTitle"/>
          </p:nvPr>
        </p:nvSpPr>
        <p:spPr>
          <a:xfrm>
            <a:off x="684212" y="4648198"/>
            <a:ext cx="7005742" cy="1143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en-US">
                <a:solidFill>
                  <a:schemeClr val="dk1"/>
                </a:solidFill>
              </a:rPr>
              <a:t>by Mahesh Kumawat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1" name="Google Shape;171;p22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1" id="172" name="Google Shape;172;p22"/>
          <p:cNvPicPr preferRelativeResize="0"/>
          <p:nvPr/>
        </p:nvPicPr>
        <p:blipFill rotWithShape="1">
          <a:blip r:embed="rId3">
            <a:alphaModFix/>
          </a:blip>
          <a:srcRect b="5172" l="0" r="2" t="3661"/>
          <a:stretch/>
        </p:blipFill>
        <p:spPr>
          <a:xfrm>
            <a:off x="792480" y="786117"/>
            <a:ext cx="10607040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8" name="Google Shape;178;p23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2" id="179" name="Google Shape;179;p23"/>
          <p:cNvPicPr preferRelativeResize="0"/>
          <p:nvPr/>
        </p:nvPicPr>
        <p:blipFill rotWithShape="1">
          <a:blip r:embed="rId3">
            <a:alphaModFix/>
          </a:blip>
          <a:srcRect b="1" l="0" r="1" t="2225"/>
          <a:stretch/>
        </p:blipFill>
        <p:spPr>
          <a:xfrm>
            <a:off x="1245398" y="786117"/>
            <a:ext cx="9701204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5" name="Google Shape;185;p24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3" id="186" name="Google Shape;186;p24"/>
          <p:cNvPicPr preferRelativeResize="0"/>
          <p:nvPr/>
        </p:nvPicPr>
        <p:blipFill rotWithShape="1">
          <a:blip r:embed="rId3">
            <a:alphaModFix/>
          </a:blip>
          <a:srcRect b="11003" l="0" r="2" t="0"/>
          <a:stretch/>
        </p:blipFill>
        <p:spPr>
          <a:xfrm>
            <a:off x="792480" y="786117"/>
            <a:ext cx="10607040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2" name="Google Shape;192;p25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4" id="193" name="Google Shape;193;p25"/>
          <p:cNvPicPr preferRelativeResize="0"/>
          <p:nvPr/>
        </p:nvPicPr>
        <p:blipFill rotWithShape="1">
          <a:blip r:embed="rId3">
            <a:alphaModFix/>
          </a:blip>
          <a:srcRect b="-1" l="0" r="8443" t="0"/>
          <a:stretch/>
        </p:blipFill>
        <p:spPr>
          <a:xfrm>
            <a:off x="1690646" y="786117"/>
            <a:ext cx="8810707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9" name="Google Shape;199;p26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5" id="200" name="Google Shape;200;p26"/>
          <p:cNvPicPr preferRelativeResize="0"/>
          <p:nvPr/>
        </p:nvPicPr>
        <p:blipFill rotWithShape="1">
          <a:blip r:embed="rId3">
            <a:alphaModFix/>
          </a:blip>
          <a:srcRect b="7018" l="0" r="2" t="0"/>
          <a:stretch/>
        </p:blipFill>
        <p:spPr>
          <a:xfrm>
            <a:off x="792480" y="786117"/>
            <a:ext cx="10607040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6" name="Google Shape;206;p27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6" id="207" name="Google Shape;207;p27"/>
          <p:cNvPicPr preferRelativeResize="0"/>
          <p:nvPr/>
        </p:nvPicPr>
        <p:blipFill rotWithShape="1">
          <a:blip r:embed="rId3">
            <a:alphaModFix/>
          </a:blip>
          <a:srcRect b="1928" l="0" r="2" t="7783"/>
          <a:stretch/>
        </p:blipFill>
        <p:spPr>
          <a:xfrm>
            <a:off x="792480" y="786117"/>
            <a:ext cx="10607040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p28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7" id="214" name="Google Shape;214;p28"/>
          <p:cNvPicPr preferRelativeResize="0"/>
          <p:nvPr/>
        </p:nvPicPr>
        <p:blipFill rotWithShape="1">
          <a:blip r:embed="rId3">
            <a:alphaModFix/>
          </a:blip>
          <a:srcRect b="4362" l="0" r="2" t="4913"/>
          <a:stretch/>
        </p:blipFill>
        <p:spPr>
          <a:xfrm>
            <a:off x="792480" y="786117"/>
            <a:ext cx="10607040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0" name="Google Shape;220;p29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8" id="221" name="Google Shape;221;p29"/>
          <p:cNvPicPr preferRelativeResize="0"/>
          <p:nvPr/>
        </p:nvPicPr>
        <p:blipFill rotWithShape="1">
          <a:blip r:embed="rId3">
            <a:alphaModFix/>
          </a:blip>
          <a:srcRect b="9274" l="0" r="2" t="0"/>
          <a:stretch/>
        </p:blipFill>
        <p:spPr>
          <a:xfrm>
            <a:off x="792480" y="786117"/>
            <a:ext cx="10607040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7" name="Google Shape;227;p30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9" id="228" name="Google Shape;228;p30"/>
          <p:cNvPicPr preferRelativeResize="0"/>
          <p:nvPr/>
        </p:nvPicPr>
        <p:blipFill rotWithShape="1">
          <a:blip r:embed="rId3">
            <a:alphaModFix/>
          </a:blip>
          <a:srcRect b="7477" l="0" r="2" t="0"/>
          <a:stretch/>
        </p:blipFill>
        <p:spPr>
          <a:xfrm>
            <a:off x="792480" y="786117"/>
            <a:ext cx="10607040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p31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10" id="235" name="Google Shape;23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048" y="786117"/>
            <a:ext cx="9961903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1" name="Google Shape;241;p32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11" id="242" name="Google Shape;24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9023" y="786117"/>
            <a:ext cx="9813954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8" name="Google Shape;248;p33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12" id="249" name="Google Shape;24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0832" y="786117"/>
            <a:ext cx="9670335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5" name="Google Shape;255;p34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13" id="256" name="Google Shape;256;p34"/>
          <p:cNvPicPr preferRelativeResize="0"/>
          <p:nvPr/>
        </p:nvPicPr>
        <p:blipFill rotWithShape="1">
          <a:blip r:embed="rId3">
            <a:alphaModFix/>
          </a:blip>
          <a:srcRect b="6553" l="0" r="2" t="0"/>
          <a:stretch/>
        </p:blipFill>
        <p:spPr>
          <a:xfrm>
            <a:off x="792480" y="786117"/>
            <a:ext cx="10607040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p35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14" id="263" name="Google Shape;263;p35"/>
          <p:cNvPicPr preferRelativeResize="0"/>
          <p:nvPr/>
        </p:nvPicPr>
        <p:blipFill rotWithShape="1">
          <a:blip r:embed="rId3">
            <a:alphaModFix/>
          </a:blip>
          <a:srcRect b="5129" l="0" r="2" t="0"/>
          <a:stretch/>
        </p:blipFill>
        <p:spPr>
          <a:xfrm>
            <a:off x="792480" y="786117"/>
            <a:ext cx="10607040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15" id="270" name="Google Shape;27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8325" y="786117"/>
            <a:ext cx="9395349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6" name="Google Shape;276;p37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16" id="277" name="Google Shape;277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4303" y="786117"/>
            <a:ext cx="9623394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3" name="Google Shape;283;p38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17" id="284" name="Google Shape;284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4303" y="786117"/>
            <a:ext cx="9623394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0" name="Google Shape;290;p39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18" id="291" name="Google Shape;29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3194" y="786117"/>
            <a:ext cx="9765611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7" name="Google Shape;297;p40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19" id="298" name="Google Shape;29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4303" y="786117"/>
            <a:ext cx="9623394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4" name="Google Shape;304;p41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20" id="305" name="Google Shape;30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0832" y="786117"/>
            <a:ext cx="9670335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1" name="Google Shape;311;p42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21" id="312" name="Google Shape;31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0832" y="786117"/>
            <a:ext cx="9670335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8" name="Google Shape;318;p43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22" id="319" name="Google Shape;319;p43"/>
          <p:cNvPicPr preferRelativeResize="0"/>
          <p:nvPr/>
        </p:nvPicPr>
        <p:blipFill rotWithShape="1">
          <a:blip r:embed="rId3">
            <a:alphaModFix/>
          </a:blip>
          <a:srcRect b="2" l="0" r="2" t="6082"/>
          <a:stretch/>
        </p:blipFill>
        <p:spPr>
          <a:xfrm>
            <a:off x="792480" y="786117"/>
            <a:ext cx="10607040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5" name="Google Shape;325;p44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23" id="326" name="Google Shape;32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3370" y="786117"/>
            <a:ext cx="9485259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2" name="Google Shape;332;p45"/>
          <p:cNvSpPr/>
          <p:nvPr/>
        </p:nvSpPr>
        <p:spPr>
          <a:xfrm>
            <a:off x="628229" y="620722"/>
            <a:ext cx="10935543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24" id="333" name="Google Shape;33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2433" y="786117"/>
            <a:ext cx="9307133" cy="4956048"/>
          </a:xfrm>
          <a:custGeom>
            <a:rect b="b" l="l" r="r" t="t"/>
            <a:pathLst>
              <a:path extrusionOk="0" h="4956048" w="10607040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5" id="338" name="Google Shape;3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60400"/>
            <a:ext cx="12192000" cy="5535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6" id="343" name="Google Shape;343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38188"/>
            <a:ext cx="12192000" cy="5380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7" id="348" name="Google Shape;34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46063"/>
            <a:ext cx="12192000" cy="636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8" id="353" name="Google Shape;35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49238"/>
            <a:ext cx="12192000" cy="6357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9" id="358" name="Google Shape;35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975"/>
            <a:ext cx="12192000" cy="675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0" id="363" name="Google Shape;363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3838"/>
            <a:ext cx="12192000" cy="641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1" id="368" name="Google Shape;36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7975"/>
            <a:ext cx="12192000" cy="624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2" id="373" name="Google Shape;37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7813"/>
            <a:ext cx="12192000" cy="6300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3" id="378" name="Google Shape;378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1938"/>
            <a:ext cx="12192000" cy="633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4" id="383" name="Google Shape;38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7500"/>
            <a:ext cx="12192000" cy="622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5" id="388" name="Google Shape;388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82575"/>
            <a:ext cx="12192000" cy="629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6" id="393" name="Google Shape;393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0500"/>
            <a:ext cx="12192000" cy="6475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7" id="398" name="Google Shape;398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6700"/>
            <a:ext cx="12192000" cy="632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8" id="403" name="Google Shape;40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0188"/>
            <a:ext cx="12192000" cy="639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9" id="408" name="Google Shape;408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1150"/>
            <a:ext cx="12192000" cy="623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0" id="413" name="Google Shape;413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1" id="418" name="Google Shape;41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46063"/>
            <a:ext cx="12192000" cy="6364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2" id="423" name="Google Shape;42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90525"/>
            <a:ext cx="12192000" cy="6075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3" id="428" name="Google Shape;428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0"/>
            <a:ext cx="12192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4" id="433" name="Google Shape;433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7813"/>
            <a:ext cx="12192000" cy="6300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5" id="438" name="Google Shape;438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7500"/>
            <a:ext cx="12192000" cy="6221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6" id="443" name="Google Shape;443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0038"/>
            <a:ext cx="12192000" cy="6256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7" id="448" name="Google Shape;448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1763"/>
            <a:ext cx="12192000" cy="6592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8" id="453" name="Google Shape;453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7013"/>
            <a:ext cx="12192000" cy="6402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9" id="458" name="Google Shape;458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0825"/>
            <a:ext cx="12192000" cy="635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0" id="463" name="Google Shape;463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87338"/>
            <a:ext cx="12192000" cy="6281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1" id="468" name="Google Shape;468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3675"/>
            <a:ext cx="12192000" cy="647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2" id="473" name="Google Shape;473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82575"/>
            <a:ext cx="12192000" cy="629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3" id="478" name="Google Shape;478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4950"/>
            <a:ext cx="12192000" cy="638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4" id="483" name="Google Shape;483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2250"/>
            <a:ext cx="12192000" cy="6411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5" id="488" name="Google Shape;488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9075"/>
            <a:ext cx="12192000" cy="6418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6" id="493" name="Google Shape;493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0500"/>
            <a:ext cx="12192000" cy="647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7" id="498" name="Google Shape;498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69888"/>
            <a:ext cx="12192000" cy="6116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8" id="503" name="Google Shape;503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69888"/>
            <a:ext cx="12192000" cy="6116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9" id="508" name="Google Shape;508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8450"/>
            <a:ext cx="12192000" cy="626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0" id="513" name="Google Shape;513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9713"/>
            <a:ext cx="12192000" cy="6376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1" id="518" name="Google Shape;518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4963"/>
            <a:ext cx="12192000" cy="6186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2" id="523" name="Google Shape;523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2100"/>
            <a:ext cx="12192000" cy="6272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3" id="528" name="Google Shape;528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1150"/>
            <a:ext cx="12192000" cy="623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4" id="533" name="Google Shape;533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6538"/>
            <a:ext cx="12192000" cy="6383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5" id="538" name="Google Shape;538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7813"/>
            <a:ext cx="12192000" cy="6300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6" id="543" name="Google Shape;543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0"/>
            <a:ext cx="12192000" cy="6348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7" id="548" name="Google Shape;548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85750"/>
            <a:ext cx="12192000" cy="628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8" id="553" name="Google Shape;553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8763"/>
            <a:ext cx="12192000" cy="634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9" id="558" name="Google Shape;558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975"/>
            <a:ext cx="12192000" cy="6748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0" id="563" name="Google Shape;563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0513"/>
            <a:ext cx="12192000" cy="6275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1" id="568" name="Google Shape;568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4950"/>
            <a:ext cx="12192000" cy="6386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2" id="573" name="Google Shape;573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3838"/>
            <a:ext cx="12192000" cy="641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3" id="578" name="Google Shape;578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8600"/>
            <a:ext cx="12192000" cy="64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4" id="583" name="Google Shape;583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5588"/>
            <a:ext cx="12192000" cy="6345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5" id="588" name="Google Shape;588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6" id="593" name="Google Shape;593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8450"/>
            <a:ext cx="12192000" cy="6259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7" id="598" name="Google Shape;598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0825"/>
            <a:ext cx="12192000" cy="6354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8" id="603" name="Google Shape;603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8600"/>
            <a:ext cx="12192000" cy="64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9" id="608" name="Google Shape;608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46063"/>
            <a:ext cx="12192000" cy="636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0" id="613" name="Google Shape;613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0825"/>
            <a:ext cx="12192000" cy="6354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1" id="618" name="Google Shape;618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7813"/>
            <a:ext cx="12192000" cy="6300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2" id="623" name="Google Shape;623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0"/>
            <a:ext cx="12192000" cy="6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3" id="628" name="Google Shape;628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9713"/>
            <a:ext cx="12192000" cy="6376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4" id="633" name="Google Shape;633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2100"/>
            <a:ext cx="12192000" cy="6272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5" id="638" name="Google Shape;638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6" id="643" name="Google Shape;643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9063"/>
            <a:ext cx="12192000" cy="661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7" id="648" name="Google Shape;648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87338"/>
            <a:ext cx="12192000" cy="6281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8" id="653" name="Google Shape;653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3363"/>
            <a:ext cx="12192000" cy="6389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9" id="658" name="Google Shape;658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2738"/>
            <a:ext cx="12192000" cy="6230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0" id="663" name="Google Shape;663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3838"/>
            <a:ext cx="12192000" cy="6408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1" id="668" name="Google Shape;668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7013"/>
            <a:ext cx="12192000" cy="6402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2" id="673" name="Google Shape;673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7013"/>
            <a:ext cx="12192000" cy="640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3" id="678" name="Google Shape;678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8750"/>
            <a:ext cx="12192000" cy="6538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4" id="683" name="Google Shape;683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5263"/>
            <a:ext cx="12192000" cy="646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5" id="688" name="Google Shape;688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19113"/>
            <a:ext cx="12192000" cy="581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6" id="693" name="Google Shape;693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4938"/>
            <a:ext cx="12192000" cy="658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7" id="698" name="Google Shape;698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0350"/>
            <a:ext cx="12192000" cy="6335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8" id="703" name="Google Shape;703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85750"/>
            <a:ext cx="12192000" cy="628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9" id="708" name="Google Shape;708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60375"/>
            <a:ext cx="12192000" cy="5935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0" id="713" name="Google Shape;713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7813"/>
            <a:ext cx="12192000" cy="630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1" id="718" name="Google Shape;718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85750"/>
            <a:ext cx="12192000" cy="628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2" id="723" name="Google Shape;723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0"/>
            <a:ext cx="12192000" cy="6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3" id="728" name="Google Shape;728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5900"/>
            <a:ext cx="12192000" cy="642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4" id="733" name="Google Shape;733;p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3050"/>
            <a:ext cx="12192000" cy="631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5" id="738" name="Google Shape;738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6" id="743" name="Google Shape;743;p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0513"/>
            <a:ext cx="12192000" cy="6275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7" id="748" name="Google Shape;748;p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7963"/>
            <a:ext cx="12192000" cy="644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8" id="753" name="Google Shape;753;p1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3050"/>
            <a:ext cx="12192000" cy="6310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9" id="758" name="Google Shape;758;p1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5425"/>
            <a:ext cx="12192000" cy="6405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0" id="763" name="Google Shape;763;p1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3988"/>
            <a:ext cx="12192000" cy="6548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1" id="768" name="Google Shape;768;p1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6375"/>
            <a:ext cx="12192000" cy="644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2" id="773" name="Google Shape;773;p1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4788"/>
            <a:ext cx="12192000" cy="6446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3" id="778" name="Google Shape;778;p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28613"/>
            <a:ext cx="12192000" cy="620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4" id="783" name="Google Shape;783;p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9713"/>
            <a:ext cx="12192000" cy="6376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5" id="788" name="Google Shape;788;p1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5900"/>
            <a:ext cx="12192000" cy="642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6" id="793" name="Google Shape;793;p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0"/>
            <a:ext cx="12192000" cy="6348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7" id="798" name="Google Shape;798;p1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8450"/>
            <a:ext cx="12192000" cy="6259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8" id="803" name="Google Shape;803;p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0188"/>
            <a:ext cx="12192000" cy="6396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9" id="808" name="Google Shape;808;p1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20" id="813" name="Google Shape;813;p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5113"/>
            <a:ext cx="12192000" cy="6326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21" id="818" name="Google Shape;818;p1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3050"/>
            <a:ext cx="12192000" cy="6310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22" id="823" name="Google Shape;823;p1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7175"/>
            <a:ext cx="12192000" cy="6342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23" id="828" name="Google Shape;828;p1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47650"/>
            <a:ext cx="12192000" cy="6361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24" id="833" name="Google Shape;833;p1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0"/>
            <a:ext cx="12192000" cy="6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25" id="838" name="Google Shape;838;p1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5738"/>
            <a:ext cx="12192000" cy="6484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26" id="843" name="Google Shape;843;p1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000"/>
            <a:ext cx="12192000" cy="6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27" id="848" name="Google Shape;848;p1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1463"/>
            <a:ext cx="12192000" cy="631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28" id="853" name="Google Shape;853;p1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5425"/>
            <a:ext cx="12192000" cy="6405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29" id="858" name="Google Shape;858;p1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2250"/>
            <a:ext cx="12192000" cy="6411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30" id="863" name="Google Shape;863;p1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8450"/>
            <a:ext cx="12192000" cy="626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31" id="868" name="Google Shape;868;p1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0663"/>
            <a:ext cx="12192000" cy="6415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32" id="873" name="Google Shape;873;p1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2413"/>
            <a:ext cx="12192000" cy="6351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33" id="878" name="Google Shape;878;p1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0188"/>
            <a:ext cx="12192000" cy="6396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34" id="883" name="Google Shape;883;p1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8450"/>
            <a:ext cx="12192000" cy="626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35" id="888" name="Google Shape;888;p1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3200"/>
            <a:ext cx="12192000" cy="6450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36" id="893" name="Google Shape;893;p1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2100"/>
            <a:ext cx="12192000" cy="6272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37" id="898" name="Google Shape;898;p1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3213"/>
            <a:ext cx="12192000" cy="625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38" id="903" name="Google Shape;903;p1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4788"/>
            <a:ext cx="12192000" cy="6446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39" id="908" name="Google Shape;908;p1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8450"/>
            <a:ext cx="12192000" cy="626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40" id="913" name="Google Shape;913;p1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41300"/>
            <a:ext cx="12192000" cy="6373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41" id="918" name="Google Shape;918;p1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22263"/>
            <a:ext cx="12192000" cy="6211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42" id="923" name="Google Shape;923;p1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44475"/>
            <a:ext cx="12192000" cy="6367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43" id="928" name="Google Shape;928;p1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80988"/>
            <a:ext cx="12192000" cy="629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44" id="933" name="Google Shape;933;p1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0663"/>
            <a:ext cx="12192000" cy="641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45" id="938" name="Google Shape;938;p1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4638"/>
            <a:ext cx="12192000" cy="6307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46" id="943" name="Google Shape;943;p1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9875"/>
            <a:ext cx="12192000" cy="6316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47" id="948" name="Google Shape;948;p1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5275"/>
            <a:ext cx="12192000" cy="6265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48" id="953" name="Google Shape;953;p1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44513"/>
            <a:ext cx="12192000" cy="576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49" id="958" name="Google Shape;958;p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88963"/>
            <a:ext cx="12192000" cy="568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50" id="963" name="Google Shape;963;p1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79438"/>
            <a:ext cx="12192000" cy="569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51" id="968" name="Google Shape;968;p1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7975"/>
            <a:ext cx="12192000" cy="624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52" id="973" name="Google Shape;973;p1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20675"/>
            <a:ext cx="12192000" cy="621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53" id="978" name="Google Shape;978;p1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0038"/>
            <a:ext cx="12192000" cy="6256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54" id="983" name="Google Shape;983;p1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5113"/>
            <a:ext cx="12192000" cy="6326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55" id="988" name="Google Shape;988;p1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20675"/>
            <a:ext cx="12192000" cy="621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56" id="993" name="Google Shape;993;p1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0500"/>
            <a:ext cx="12192000" cy="6475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57" id="998" name="Google Shape;998;p1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9400"/>
            <a:ext cx="12192000" cy="6297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58" id="1003" name="Google Shape;1003;p1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5275"/>
            <a:ext cx="12192000" cy="626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59" id="1008" name="Google Shape;1008;p1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0825"/>
            <a:ext cx="12192000" cy="635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60" id="1013" name="Google Shape;1013;p1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5275"/>
            <a:ext cx="12192000" cy="626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61" id="1018" name="Google Shape;1018;p1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3050"/>
            <a:ext cx="12192000" cy="631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62" id="1023" name="Google Shape;1023;p1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9400"/>
            <a:ext cx="12192000" cy="6297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63" id="1028" name="Google Shape;1028;p1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2900"/>
            <a:ext cx="12192000" cy="6170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64" id="1033" name="Google Shape;1033;p1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0350"/>
            <a:ext cx="12192000" cy="6335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65" id="1038" name="Google Shape;1038;p1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3363"/>
            <a:ext cx="12192000" cy="639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66" id="1043" name="Google Shape;1043;p1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5588"/>
            <a:ext cx="12192000" cy="6345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67" id="1048" name="Google Shape;1048;p1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42888"/>
            <a:ext cx="12192000" cy="637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CSP5" id="1053" name="Google Shape;1053;p1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92113"/>
            <a:ext cx="12192000" cy="6072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ce">
  <a:themeElements>
    <a:clrScheme name="Slice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lice">
  <a:themeElements>
    <a:clrScheme name="Slice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