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80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3"/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p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p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6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6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p6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" name="Google Shape;847;p6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6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p6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" name="Google Shape;883;p6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5" name="Google Shape;895;p6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7" name="Google Shape;907;p6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9" name="Google Shape;919;p7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1" name="Google Shape;931;p7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3" name="Google Shape;943;p7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5" name="Google Shape;955;p7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7" name="Google Shape;967;p7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9" name="Google Shape;979;p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p7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3" name="Google Shape;1003;p7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5" name="Google Shape;1015;p7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7" name="Google Shape;1027;p7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9" name="Google Shape;1039;p8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1" name="Google Shape;1051;p8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p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3" name="Google Shape;1063;p8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5" name="Google Shape;1075;p8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p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7" name="Google Shape;1087;p8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9" name="Google Shape;1099;p8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1" name="Google Shape;1111;p8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3" name="Google Shape;1123;p8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3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5" name="Google Shape;1135;p8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5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7" name="Google Shape;1147;p8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9" name="Google Shape;1159;p9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9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p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1" name="Google Shape;1171;p9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p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3" name="Google Shape;1183;p9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5" name="Google Shape;1195;p9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5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7" name="Google Shape;1207;p9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p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9" name="Google Shape;1219;p9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p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1" name="Google Shape;1231;p9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3" name="Google Shape;1243;p9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8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0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9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0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6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70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7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75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6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3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4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5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71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2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55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48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47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72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67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69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49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51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84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58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57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56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93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91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79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66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63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62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60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81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68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65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83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87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77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73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64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74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94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89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76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88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96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86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78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82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95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92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85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1414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oogle Shape;94;p15"/>
          <p:cNvGrpSpPr/>
          <p:nvPr/>
        </p:nvGrpSpPr>
        <p:grpSpPr>
          <a:xfrm>
            <a:off x="1155481" y="498348"/>
            <a:ext cx="9902663" cy="5861304"/>
            <a:chOff x="1155481" y="498348"/>
            <a:chExt cx="9902663" cy="5861304"/>
          </a:xfrm>
        </p:grpSpPr>
        <p:sp>
          <p:nvSpPr>
            <p:cNvPr id="95" name="Google Shape;95;p15"/>
            <p:cNvSpPr/>
            <p:nvPr/>
          </p:nvSpPr>
          <p:spPr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4901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4901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6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8" name="Google Shape;98;p15"/>
          <p:cNvSpPr/>
          <p:nvPr/>
        </p:nvSpPr>
        <p:spPr>
          <a:xfrm>
            <a:off x="0" y="2514600"/>
            <a:ext cx="12192000" cy="1828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5"/>
          <p:cNvSpPr txBox="1"/>
          <p:nvPr>
            <p:ph type="ctrTitle"/>
          </p:nvPr>
        </p:nvSpPr>
        <p:spPr>
          <a:xfrm>
            <a:off x="1524000" y="2776538"/>
            <a:ext cx="9144000" cy="1381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b="1" lang="en-US" sz="4000">
                <a:solidFill>
                  <a:schemeClr val="dk2"/>
                </a:solidFill>
              </a:rPr>
              <a:t>Identity and Access Management</a:t>
            </a:r>
            <a:br>
              <a:rPr b="1" lang="en-US" sz="4000">
                <a:solidFill>
                  <a:schemeClr val="dk2"/>
                </a:solidFill>
              </a:rPr>
            </a:br>
            <a:endParaRPr sz="4000">
              <a:solidFill>
                <a:schemeClr val="dk2"/>
              </a:solidFill>
            </a:endParaRPr>
          </a:p>
        </p:txBody>
      </p:sp>
      <p:sp>
        <p:nvSpPr>
          <p:cNvPr id="100" name="Google Shape;100;p15"/>
          <p:cNvSpPr txBox="1"/>
          <p:nvPr>
            <p:ph idx="1" type="subTitle"/>
          </p:nvPr>
        </p:nvSpPr>
        <p:spPr>
          <a:xfrm>
            <a:off x="1524000" y="44958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 sz="1800"/>
              <a:t>by Mahesh Kumawat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" id="111" name="Google Shape;11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223" y="643467"/>
            <a:ext cx="1061155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" id="123" name="Google Shape;12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7346" y="643467"/>
            <a:ext cx="987730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" id="135" name="Google Shape;13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" id="147" name="Google Shape;14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837" y="643467"/>
            <a:ext cx="1066232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" id="159" name="Google Shape;15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208" y="643467"/>
            <a:ext cx="1071358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" id="171" name="Google Shape;17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" id="183" name="Google Shape;18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1376" y="643467"/>
            <a:ext cx="10269247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" id="195" name="Google Shape;19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" id="207" name="Google Shape;20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" id="219" name="Google Shape;21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11784"/>
            <a:ext cx="10905066" cy="523443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" id="231" name="Google Shape;23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84410"/>
            <a:ext cx="10905066" cy="4689179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" id="243" name="Google Shape;24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29885"/>
            <a:ext cx="10905066" cy="4798228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" id="255" name="Google Shape;25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0278" y="643467"/>
            <a:ext cx="1051144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4" id="267" name="Google Shape;26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3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3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3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3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5" id="279" name="Google Shape;27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223" y="643467"/>
            <a:ext cx="1061155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3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3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3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3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3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6" id="291" name="Google Shape;29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3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3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3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3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7" id="303" name="Google Shape;30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3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3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3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3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3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3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8" id="315" name="Google Shape;31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3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3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3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9" id="327" name="Google Shape;32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3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3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3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3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3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3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0" id="339" name="Google Shape;33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3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3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3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3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3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1" id="351" name="Google Shape;35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0278" y="643467"/>
            <a:ext cx="1051144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3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3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3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3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3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2" id="363" name="Google Shape;36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3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3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3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3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3" id="375" name="Google Shape;375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3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3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3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3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3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3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4" id="387" name="Google Shape;38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3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4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4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4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4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4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5" id="399" name="Google Shape;39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4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4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4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4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4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4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6" id="411" name="Google Shape;411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4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4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4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4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4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4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7" id="423" name="Google Shape;42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0278" y="643467"/>
            <a:ext cx="1051144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4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4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4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4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4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4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8" id="435" name="Google Shape;43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371" y="643467"/>
            <a:ext cx="1056125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4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4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4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4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4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4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9" id="447" name="Google Shape;447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4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4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4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4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4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4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0" id="459" name="Google Shape;45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3614" y="643467"/>
            <a:ext cx="10364771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4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4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4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4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4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4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1" id="471" name="Google Shape;471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4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4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4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4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4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4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2" id="483" name="Google Shape;483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43516"/>
            <a:ext cx="10905066" cy="4770967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4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4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4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4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4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4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4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3" id="495" name="Google Shape;495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16254"/>
            <a:ext cx="10905066" cy="4825490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4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4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4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4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4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4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4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4" id="507" name="Google Shape;507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4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5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5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5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5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5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5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5" id="519" name="Google Shape;51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5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5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5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5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5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5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6" id="531" name="Google Shape;531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223" y="643467"/>
            <a:ext cx="1061155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5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5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5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5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5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5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5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7" id="543" name="Google Shape;543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208" y="643467"/>
            <a:ext cx="1071358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5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5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5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5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5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5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5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8" id="555" name="Google Shape;555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0278" y="643467"/>
            <a:ext cx="1051144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5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5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5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5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5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5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5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9" id="567" name="Google Shape;567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837" y="643467"/>
            <a:ext cx="1066232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5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5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5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5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5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5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5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0" id="579" name="Google Shape;57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5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5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5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5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5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5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5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1" id="591" name="Google Shape;591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5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5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5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5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5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5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5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2" id="603" name="Google Shape;603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835" y="643467"/>
            <a:ext cx="9948329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5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5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5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5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5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5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5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4" id="615" name="Google Shape;615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5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5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5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5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5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5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5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5" id="627" name="Google Shape;627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5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6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6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6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p6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6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p6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6" id="639" name="Google Shape;639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6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6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6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6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6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6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p6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8" id="651" name="Google Shape;651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9528" y="643467"/>
            <a:ext cx="99929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6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6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6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6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6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6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6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9" id="663" name="Google Shape;663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4759" y="643467"/>
            <a:ext cx="9442482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p6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6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6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p6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p6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p6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6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0" id="675" name="Google Shape;67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6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6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6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6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6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6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6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1" id="687" name="Google Shape;687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0278" y="643467"/>
            <a:ext cx="1051144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6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6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4" name="Google Shape;694;p6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5" name="Google Shape;695;p6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6" name="Google Shape;696;p6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6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Google Shape;698;p6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2" id="699" name="Google Shape;699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4021" y="643467"/>
            <a:ext cx="9323957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6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6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6" name="Google Shape;706;p6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p6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6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9" name="Google Shape;709;p6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0" name="Google Shape;710;p6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3" id="711" name="Google Shape;711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837" y="643467"/>
            <a:ext cx="1066232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6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6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6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6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6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6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2" name="Google Shape;722;p6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4" id="723" name="Google Shape;723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5646" y="643467"/>
            <a:ext cx="1054070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6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6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6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6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2" name="Google Shape;732;p6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3" name="Google Shape;733;p6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6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5" id="735" name="Google Shape;735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8269" y="643467"/>
            <a:ext cx="10175462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6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2" name="Google Shape;742;p6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6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6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6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6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6" id="747" name="Google Shape;747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223" y="643467"/>
            <a:ext cx="1061155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6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7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7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7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p7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7" name="Google Shape;757;p7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8" name="Google Shape;758;p7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7" id="759" name="Google Shape;759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4931" y="643467"/>
            <a:ext cx="10222137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7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7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7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7" name="Google Shape;767;p7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p7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p7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p7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8" id="771" name="Google Shape;771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4312" y="643467"/>
            <a:ext cx="1008337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72" name="Google Shape;772;p7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7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7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p7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p7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7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2" name="Google Shape;782;p7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9" id="783" name="Google Shape;783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4931" y="643467"/>
            <a:ext cx="10222137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7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7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7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1" name="Google Shape;791;p7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2" name="Google Shape;792;p7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7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4" name="Google Shape;794;p7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0" id="795" name="Google Shape;795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796" name="Google Shape;796;p7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7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7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3" name="Google Shape;803;p7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4" name="Google Shape;804;p7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5" name="Google Shape;805;p7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6" name="Google Shape;806;p7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1" id="807" name="Google Shape;807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808" name="Google Shape;808;p7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7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7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5" name="Google Shape;815;p7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6" name="Google Shape;816;p7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7" name="Google Shape;817;p7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8" name="Google Shape;818;p7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2" id="819" name="Google Shape;819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199" y="643467"/>
            <a:ext cx="10817601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820" name="Google Shape;820;p7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7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6" name="Google Shape;826;p7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7" name="Google Shape;827;p7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8" name="Google Shape;828;p7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p7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0" name="Google Shape;830;p7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3" id="831" name="Google Shape;831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7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7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8" name="Google Shape;838;p7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9" name="Google Shape;839;p7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0" name="Google Shape;840;p7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1" name="Google Shape;841;p7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2" name="Google Shape;842;p7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4" id="843" name="Google Shape;843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98152"/>
            <a:ext cx="10905066" cy="5261695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p7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0" name="Google Shape;850;p7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2" name="Google Shape;852;p7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3" name="Google Shape;853;p7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4" name="Google Shape;854;p7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5" id="855" name="Google Shape;855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856" name="Google Shape;856;p7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7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2" name="Google Shape;862;p7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3" name="Google Shape;863;p7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4" name="Google Shape;864;p7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5" name="Google Shape;865;p7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6" name="Google Shape;866;p7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6" id="867" name="Google Shape;867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868" name="Google Shape;868;p7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8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4" name="Google Shape;874;p8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5" name="Google Shape;875;p8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6" name="Google Shape;876;p8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7" name="Google Shape;877;p8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8" name="Google Shape;878;p8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7" id="879" name="Google Shape;879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880" name="Google Shape;880;p8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8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8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7" name="Google Shape;887;p8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8" name="Google Shape;888;p8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9" name="Google Shape;889;p8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0" name="Google Shape;890;p8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8" id="891" name="Google Shape;891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152567"/>
            <a:ext cx="10905066" cy="4552864"/>
          </a:xfrm>
          <a:prstGeom prst="rect">
            <a:avLst/>
          </a:prstGeom>
          <a:noFill/>
          <a:ln>
            <a:noFill/>
          </a:ln>
        </p:spPr>
      </p:pic>
      <p:sp>
        <p:nvSpPr>
          <p:cNvPr id="892" name="Google Shape;892;p8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8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8" name="Google Shape;898;p8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9" name="Google Shape;899;p8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0" name="Google Shape;900;p8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p8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2" name="Google Shape;902;p8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9" id="903" name="Google Shape;903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79940"/>
            <a:ext cx="10905066" cy="5098119"/>
          </a:xfrm>
          <a:prstGeom prst="rect">
            <a:avLst/>
          </a:prstGeom>
          <a:noFill/>
          <a:ln>
            <a:noFill/>
          </a:ln>
        </p:spPr>
      </p:pic>
      <p:sp>
        <p:nvSpPr>
          <p:cNvPr id="904" name="Google Shape;904;p8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8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0" name="Google Shape;910;p8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1" name="Google Shape;911;p8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2" name="Google Shape;912;p8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3" name="Google Shape;913;p8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4" name="Google Shape;914;p8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0" id="915" name="Google Shape;915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916" name="Google Shape;916;p8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8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8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3" name="Google Shape;923;p8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4" name="Google Shape;924;p8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5" name="Google Shape;925;p8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6" name="Google Shape;926;p8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1" id="927" name="Google Shape;927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928" name="Google Shape;928;p8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8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4" name="Google Shape;934;p8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5" name="Google Shape;935;p8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6" name="Google Shape;936;p8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7" name="Google Shape;937;p8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8" name="Google Shape;938;p8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2" id="939" name="Google Shape;939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8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8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6" name="Google Shape;946;p8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7" name="Google Shape;947;p8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8" name="Google Shape;948;p8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9" name="Google Shape;949;p8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0" name="Google Shape;950;p8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3" id="951" name="Google Shape;951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952" name="Google Shape;952;p8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8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p8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9" name="Google Shape;959;p8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0" name="Google Shape;960;p8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1" name="Google Shape;961;p8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2" name="Google Shape;962;p8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4" id="963" name="Google Shape;963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0278" y="643467"/>
            <a:ext cx="1051144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964" name="Google Shape;964;p8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8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0" name="Google Shape;970;p8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1" name="Google Shape;971;p8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2" name="Google Shape;972;p8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3" name="Google Shape;973;p8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4" name="Google Shape;974;p8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5" id="975" name="Google Shape;975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223" y="643467"/>
            <a:ext cx="1061155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8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8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2" name="Google Shape;982;p8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3" name="Google Shape;983;p8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4" name="Google Shape;984;p8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5" name="Google Shape;985;p8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6" name="Google Shape;986;p8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6" id="987" name="Google Shape;987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199" y="643467"/>
            <a:ext cx="10817601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988" name="Google Shape;988;p8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9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4" name="Google Shape;994;p9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5" name="Google Shape;995;p9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6" name="Google Shape;996;p9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7" name="Google Shape;997;p9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8" name="Google Shape;998;p9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7" id="999" name="Google Shape;999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7606" y="643467"/>
            <a:ext cx="1031678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000" name="Google Shape;1000;p9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9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6" name="Google Shape;1006;p9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7" name="Google Shape;1007;p9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8" name="Google Shape;1008;p9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9" name="Google Shape;1009;p9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0" name="Google Shape;1010;p9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8" id="1011" name="Google Shape;1011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9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9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8" name="Google Shape;1018;p9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9" name="Google Shape;1019;p9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0" name="Google Shape;1020;p9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1" name="Google Shape;1021;p9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2" name="Google Shape;1022;p9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9" id="1023" name="Google Shape;1023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07203"/>
            <a:ext cx="10905066" cy="5043592"/>
          </a:xfrm>
          <a:prstGeom prst="rect">
            <a:avLst/>
          </a:prstGeom>
          <a:noFill/>
          <a:ln>
            <a:noFill/>
          </a:ln>
        </p:spPr>
      </p:pic>
      <p:sp>
        <p:nvSpPr>
          <p:cNvPr id="1024" name="Google Shape;1024;p9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9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0" name="Google Shape;1030;p9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1" name="Google Shape;1031;p9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2" name="Google Shape;1032;p9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3" name="Google Shape;1033;p9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4" name="Google Shape;1034;p9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0" id="1035" name="Google Shape;1035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52678"/>
            <a:ext cx="10905066" cy="515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036" name="Google Shape;1036;p9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2" name="Google Shape;1042;p9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3" name="Google Shape;1043;p9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4" name="Google Shape;1044;p9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5" name="Google Shape;1045;p9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6" name="Google Shape;1046;p9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1" id="1047" name="Google Shape;1047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0278" y="643467"/>
            <a:ext cx="1051144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048" name="Google Shape;1048;p9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9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4" name="Google Shape;1054;p9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5" name="Google Shape;1055;p9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6" name="Google Shape;1056;p9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7" name="Google Shape;1057;p9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8" name="Google Shape;1058;p9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2" id="1059" name="Google Shape;1059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7606" y="643467"/>
            <a:ext cx="1031678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9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p9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6" name="Google Shape;1066;p9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7" name="Google Shape;1067;p9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8" name="Google Shape;1068;p9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9" name="Google Shape;1069;p9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0" name="Google Shape;1070;p9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3" id="1071" name="Google Shape;1071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0278" y="643467"/>
            <a:ext cx="1051144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072" name="Google Shape;1072;p9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p9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8" name="Google Shape;1078;p9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9" name="Google Shape;1079;p9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0" name="Google Shape;1080;p9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1" name="Google Shape;1081;p9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2" name="Google Shape;1082;p9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4" id="1083" name="Google Shape;1083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1084" name="Google Shape;1084;p9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9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0" name="Google Shape;1090;p9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1" name="Google Shape;1091;p9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2" name="Google Shape;1092;p9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3" name="Google Shape;1093;p9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4" name="Google Shape;1094;p9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5" id="1095" name="Google Shape;1095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16254"/>
            <a:ext cx="10905066" cy="4825490"/>
          </a:xfrm>
          <a:prstGeom prst="rect">
            <a:avLst/>
          </a:prstGeom>
          <a:noFill/>
          <a:ln>
            <a:noFill/>
          </a:ln>
        </p:spPr>
      </p:pic>
      <p:sp>
        <p:nvSpPr>
          <p:cNvPr id="1096" name="Google Shape;1096;p9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9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2" name="Google Shape;1102;p9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3" name="Google Shape;1103;p9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4" name="Google Shape;1104;p9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5" name="Google Shape;1105;p9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6" name="Google Shape;1106;p9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6" id="1107" name="Google Shape;1107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1108" name="Google Shape;1108;p9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1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4" name="Google Shape;1114;p10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5" name="Google Shape;1115;p10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6" name="Google Shape;1116;p10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7" name="Google Shape;1117;p10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8" name="Google Shape;1118;p10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7" id="1119" name="Google Shape;1119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4952" y="643467"/>
            <a:ext cx="1046209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120" name="Google Shape;1120;p10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10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6" name="Google Shape;1126;p10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7" name="Google Shape;1127;p10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8" name="Google Shape;1128;p10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9" name="Google Shape;1129;p10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0" name="Google Shape;1130;p10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8" id="1131" name="Google Shape;1131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132" name="Google Shape;1132;p10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p10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8" name="Google Shape;1138;p10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9" name="Google Shape;1139;p10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0" name="Google Shape;1140;p10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1" name="Google Shape;1141;p10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2" name="Google Shape;1142;p10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9" id="1143" name="Google Shape;1143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837" y="643467"/>
            <a:ext cx="1066232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144" name="Google Shape;1144;p10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48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10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0" name="Google Shape;1150;p10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1" name="Google Shape;1151;p10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2" name="Google Shape;1152;p10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3" name="Google Shape;1153;p10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4" name="Google Shape;1154;p10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0" id="1155" name="Google Shape;1155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223" y="643467"/>
            <a:ext cx="1061155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156" name="Google Shape;1156;p10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60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p10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2" name="Google Shape;1162;p10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3" name="Google Shape;1163;p10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4" name="Google Shape;1164;p10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5" name="Google Shape;1165;p10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6" name="Google Shape;1166;p10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1" id="1167" name="Google Shape;1167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168" name="Google Shape;1168;p10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72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p10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4" name="Google Shape;1174;p10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5" name="Google Shape;1175;p10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6" name="Google Shape;1176;p10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7" name="Google Shape;1177;p10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8" name="Google Shape;1178;p10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2" id="1179" name="Google Shape;1179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4952" y="643467"/>
            <a:ext cx="10462095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180" name="Google Shape;1180;p10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84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p10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6" name="Google Shape;1186;p10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7" name="Google Shape;1187;p10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8" name="Google Shape;1188;p10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9" name="Google Shape;1189;p10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0" name="Google Shape;1190;p10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3" id="1191" name="Google Shape;1191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192" name="Google Shape;1192;p10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10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8" name="Google Shape;1198;p10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9" name="Google Shape;1199;p10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0" name="Google Shape;1200;p10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1" name="Google Shape;1201;p10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2" name="Google Shape;1202;p10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4" id="1203" name="Google Shape;1203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199" y="643467"/>
            <a:ext cx="10817601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204" name="Google Shape;1204;p10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p1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0" name="Google Shape;1210;p10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1" name="Google Shape;1211;p10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2" name="Google Shape;1212;p10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3" name="Google Shape;1213;p10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4" name="Google Shape;1214;p10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5" id="1215" name="Google Shape;1215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199" y="643467"/>
            <a:ext cx="10817601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216" name="Google Shape;1216;p10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10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2" name="Google Shape;1222;p10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3" name="Google Shape;1223;p10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4" name="Google Shape;1224;p10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5" name="Google Shape;1225;p10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6" name="Google Shape;1226;p10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6" id="1227" name="Google Shape;1227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228" name="Google Shape;1228;p10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p1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4" name="Google Shape;1234;p110"/>
          <p:cNvSpPr/>
          <p:nvPr/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5" name="Google Shape;1235;p110"/>
          <p:cNvSpPr/>
          <p:nvPr/>
        </p:nvSpPr>
        <p:spPr>
          <a:xfrm rot="10800000">
            <a:off x="0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6" name="Google Shape;1236;p110"/>
          <p:cNvSpPr/>
          <p:nvPr/>
        </p:nvSpPr>
        <p:spPr>
          <a:xfrm rot="2700000">
            <a:off x="10739327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7" name="Google Shape;1237;p110"/>
          <p:cNvSpPr/>
          <p:nvPr/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8" name="Google Shape;1238;p110"/>
          <p:cNvSpPr/>
          <p:nvPr/>
        </p:nvSpPr>
        <p:spPr>
          <a:xfrm>
            <a:off x="8115423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7" id="1239" name="Google Shape;1239;p110"/>
          <p:cNvPicPr preferRelativeResize="0"/>
          <p:nvPr/>
        </p:nvPicPr>
        <p:blipFill rotWithShape="1">
          <a:blip r:embed="rId3">
            <a:alphaModFix/>
          </a:blip>
          <a:srcRect b="-1" l="170" r="-1" t="0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240" name="Google Shape;1240;p110"/>
          <p:cNvSpPr/>
          <p:nvPr/>
        </p:nvSpPr>
        <p:spPr>
          <a:xfrm>
            <a:off x="9167297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1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6" name="Google Shape;1246;p11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7" name="Google Shape;1247;p11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8" name="Google Shape;1248;p11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9" name="Google Shape;1249;p11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0" name="Google Shape;1250;p11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8" id="1251" name="Google Shape;1251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84410"/>
            <a:ext cx="10905066" cy="4689179"/>
          </a:xfrm>
          <a:prstGeom prst="rect">
            <a:avLst/>
          </a:prstGeom>
          <a:noFill/>
          <a:ln>
            <a:noFill/>
          </a:ln>
        </p:spPr>
      </p:pic>
      <p:sp>
        <p:nvSpPr>
          <p:cNvPr id="1252" name="Google Shape;1252;p11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