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76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182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178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7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18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17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174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177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179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83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8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73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75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7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82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17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170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179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68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178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176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180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181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73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18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71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69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77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187" Type="http://schemas.openxmlformats.org/officeDocument/2006/relationships/slide" Target="slides/slide182.xml"/><Relationship Id="rId47" Type="http://schemas.openxmlformats.org/officeDocument/2006/relationships/slide" Target="slides/slide42.xml"/><Relationship Id="rId186" Type="http://schemas.openxmlformats.org/officeDocument/2006/relationships/slide" Target="slides/slide181.xml"/><Relationship Id="rId185" Type="http://schemas.openxmlformats.org/officeDocument/2006/relationships/slide" Target="slides/slide180.xml"/><Relationship Id="rId49" Type="http://schemas.openxmlformats.org/officeDocument/2006/relationships/slide" Target="slides/slide44.xml"/><Relationship Id="rId184" Type="http://schemas.openxmlformats.org/officeDocument/2006/relationships/slide" Target="slides/slide179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188" Type="http://schemas.openxmlformats.org/officeDocument/2006/relationships/slide" Target="slides/slide18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183" Type="http://schemas.openxmlformats.org/officeDocument/2006/relationships/slide" Target="slides/slide178.xml"/><Relationship Id="rId32" Type="http://schemas.openxmlformats.org/officeDocument/2006/relationships/slide" Target="slides/slide27.xml"/><Relationship Id="rId182" Type="http://schemas.openxmlformats.org/officeDocument/2006/relationships/slide" Target="slides/slide177.xml"/><Relationship Id="rId35" Type="http://schemas.openxmlformats.org/officeDocument/2006/relationships/slide" Target="slides/slide30.xml"/><Relationship Id="rId181" Type="http://schemas.openxmlformats.org/officeDocument/2006/relationships/slide" Target="slides/slide176.xml"/><Relationship Id="rId34" Type="http://schemas.openxmlformats.org/officeDocument/2006/relationships/slide" Target="slides/slide29.xml"/><Relationship Id="rId180" Type="http://schemas.openxmlformats.org/officeDocument/2006/relationships/slide" Target="slides/slide175.xml"/><Relationship Id="rId37" Type="http://schemas.openxmlformats.org/officeDocument/2006/relationships/slide" Target="slides/slide32.xml"/><Relationship Id="rId176" Type="http://schemas.openxmlformats.org/officeDocument/2006/relationships/slide" Target="slides/slide171.xml"/><Relationship Id="rId36" Type="http://schemas.openxmlformats.org/officeDocument/2006/relationships/slide" Target="slides/slide31.xml"/><Relationship Id="rId175" Type="http://schemas.openxmlformats.org/officeDocument/2006/relationships/slide" Target="slides/slide170.xml"/><Relationship Id="rId39" Type="http://schemas.openxmlformats.org/officeDocument/2006/relationships/slide" Target="slides/slide34.xml"/><Relationship Id="rId174" Type="http://schemas.openxmlformats.org/officeDocument/2006/relationships/slide" Target="slides/slide169.xml"/><Relationship Id="rId38" Type="http://schemas.openxmlformats.org/officeDocument/2006/relationships/slide" Target="slides/slide33.xml"/><Relationship Id="rId173" Type="http://schemas.openxmlformats.org/officeDocument/2006/relationships/slide" Target="slides/slide168.xml"/><Relationship Id="rId179" Type="http://schemas.openxmlformats.org/officeDocument/2006/relationships/slide" Target="slides/slide174.xml"/><Relationship Id="rId178" Type="http://schemas.openxmlformats.org/officeDocument/2006/relationships/slide" Target="slides/slide173.xml"/><Relationship Id="rId177" Type="http://schemas.openxmlformats.org/officeDocument/2006/relationships/slide" Target="slides/slide172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2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172" Type="http://schemas.openxmlformats.org/officeDocument/2006/relationships/slide" Target="slides/slide167.xml"/><Relationship Id="rId65" Type="http://schemas.openxmlformats.org/officeDocument/2006/relationships/slide" Target="slides/slide60.xml"/><Relationship Id="rId171" Type="http://schemas.openxmlformats.org/officeDocument/2006/relationships/slide" Target="slides/slide166.xml"/><Relationship Id="rId68" Type="http://schemas.openxmlformats.org/officeDocument/2006/relationships/slide" Target="slides/slide63.xml"/><Relationship Id="rId170" Type="http://schemas.openxmlformats.org/officeDocument/2006/relationships/slide" Target="slides/slide165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165" Type="http://schemas.openxmlformats.org/officeDocument/2006/relationships/slide" Target="slides/slide160.xml"/><Relationship Id="rId69" Type="http://schemas.openxmlformats.org/officeDocument/2006/relationships/slide" Target="slides/slide64.xml"/><Relationship Id="rId164" Type="http://schemas.openxmlformats.org/officeDocument/2006/relationships/slide" Target="slides/slide159.xml"/><Relationship Id="rId163" Type="http://schemas.openxmlformats.org/officeDocument/2006/relationships/slide" Target="slides/slide158.xml"/><Relationship Id="rId162" Type="http://schemas.openxmlformats.org/officeDocument/2006/relationships/slide" Target="slides/slide157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167" Type="http://schemas.openxmlformats.org/officeDocument/2006/relationships/slide" Target="slides/slide162.xml"/><Relationship Id="rId166" Type="http://schemas.openxmlformats.org/officeDocument/2006/relationships/slide" Target="slides/slide16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slide" Target="slides/slide156.xml"/><Relationship Id="rId54" Type="http://schemas.openxmlformats.org/officeDocument/2006/relationships/slide" Target="slides/slide49.xml"/><Relationship Id="rId160" Type="http://schemas.openxmlformats.org/officeDocument/2006/relationships/slide" Target="slides/slide155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slide" Target="slides/slide154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slide" Target="slides/slide153.xml"/><Relationship Id="rId157" Type="http://schemas.openxmlformats.org/officeDocument/2006/relationships/slide" Target="slides/slide152.xml"/><Relationship Id="rId156" Type="http://schemas.openxmlformats.org/officeDocument/2006/relationships/slide" Target="slides/slide151.xml"/><Relationship Id="rId155" Type="http://schemas.openxmlformats.org/officeDocument/2006/relationships/slide" Target="slides/slide1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0" name="Google Shape;1260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4" name="Google Shape;1344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1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9" name="Google Shape;1459;p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1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3" name="Google Shape;1483;p1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1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1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1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1" name="Google Shape;1531;p1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3" name="Google Shape;1543;p1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5" name="Google Shape;1555;p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p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7" name="Google Shape;1567;p1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1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1" name="Google Shape;1591;p1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3" name="Google Shape;1603;p1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5" name="Google Shape;1615;p1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p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1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1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p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1" name="Google Shape;1651;p1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3" name="Google Shape;1663;p1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p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5" name="Google Shape;1675;p1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7" name="Google Shape;1687;p1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1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1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3" name="Google Shape;1723;p1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p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1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7" name="Google Shape;1747;p1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p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9" name="Google Shape;1759;p1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p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1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p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3" name="Google Shape;1783;p1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1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p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7" name="Google Shape;1807;p1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7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9" name="Google Shape;1819;p1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9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p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1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1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5" name="Google Shape;1855;p1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7" name="Google Shape;1867;p1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7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9" name="Google Shape;1879;p1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1" name="Google Shape;1891;p1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p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3" name="Google Shape;1903;p1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3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Google Shape;1914;p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5" name="Google Shape;1915;p1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1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7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1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9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1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3" name="Google Shape;1963;p1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5" name="Google Shape;1975;p1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5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p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7" name="Google Shape;1987;p1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1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p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1" name="Google Shape;2011;p1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1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3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p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5" name="Google Shape;2035;p1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5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7" name="Google Shape;2047;p1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7" name="Shape 2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Google Shape;2058;p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9" name="Google Shape;2059;p1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p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1" name="Google Shape;2071;p1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p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1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p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5" name="Google Shape;2095;p1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5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p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7" name="Google Shape;2107;p1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9" name="Google Shape;2119;p1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1" name="Google Shape;2131;p1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3" name="Google Shape;2143;p1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3" name="Shape 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p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5" name="Google Shape;2155;p1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5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7" name="Google Shape;2167;p1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9" name="Google Shape;2179;p1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6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p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8" name="Google Shape;2188;p1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8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0" name="Google Shape;2200;p1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0" name="Shape 2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" name="Google Shape;2211;p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2" name="Google Shape;2212;p1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4" name="Google Shape;2224;p1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6" name="Google Shape;2236;p1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6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p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8" name="Google Shape;2248;p1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8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p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0" name="Google Shape;2260;p1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9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0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7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9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78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6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8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0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9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80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99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77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8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93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79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74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1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87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84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2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88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83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90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91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85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95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07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89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6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94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02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09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08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04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01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13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03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98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00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14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97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23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10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05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20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15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11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12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16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17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18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21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19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06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22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24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28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41.pn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31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38.pn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144.png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134.png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27.pn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46.pn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125.png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6.xml"/><Relationship Id="rId3" Type="http://schemas.openxmlformats.org/officeDocument/2006/relationships/image" Target="../media/image126.png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32.pn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137.png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40.png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130.pn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133.pn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29.png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135.png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136.pn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43.png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139.png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149.pn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51.pn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142.pn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56.png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157.png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2.xml"/><Relationship Id="rId3" Type="http://schemas.openxmlformats.org/officeDocument/2006/relationships/image" Target="../media/image147.png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3.xml"/><Relationship Id="rId3" Type="http://schemas.openxmlformats.org/officeDocument/2006/relationships/image" Target="../media/image145.png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4.xml"/><Relationship Id="rId3" Type="http://schemas.openxmlformats.org/officeDocument/2006/relationships/image" Target="../media/image150.png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5.xml"/><Relationship Id="rId3" Type="http://schemas.openxmlformats.org/officeDocument/2006/relationships/image" Target="../media/image148.png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6.xml"/><Relationship Id="rId3" Type="http://schemas.openxmlformats.org/officeDocument/2006/relationships/image" Target="../media/image152.png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7.xml"/><Relationship Id="rId3" Type="http://schemas.openxmlformats.org/officeDocument/2006/relationships/image" Target="../media/image154.png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8.xml"/><Relationship Id="rId3" Type="http://schemas.openxmlformats.org/officeDocument/2006/relationships/image" Target="../media/image167.png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9.xml"/><Relationship Id="rId3" Type="http://schemas.openxmlformats.org/officeDocument/2006/relationships/image" Target="../media/image153.png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0.xml"/><Relationship Id="rId3" Type="http://schemas.openxmlformats.org/officeDocument/2006/relationships/image" Target="../media/image158.png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1.xml"/><Relationship Id="rId3" Type="http://schemas.openxmlformats.org/officeDocument/2006/relationships/image" Target="../media/image163.png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2.xml"/><Relationship Id="rId3" Type="http://schemas.openxmlformats.org/officeDocument/2006/relationships/image" Target="../media/image178.png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3.xml"/><Relationship Id="rId3" Type="http://schemas.openxmlformats.org/officeDocument/2006/relationships/image" Target="../media/image155.png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4.xml"/><Relationship Id="rId3" Type="http://schemas.openxmlformats.org/officeDocument/2006/relationships/image" Target="../media/image164.png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5.xml"/><Relationship Id="rId3" Type="http://schemas.openxmlformats.org/officeDocument/2006/relationships/image" Target="../media/image168.png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6.xml"/><Relationship Id="rId3" Type="http://schemas.openxmlformats.org/officeDocument/2006/relationships/image" Target="../media/image165.png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7.xml"/><Relationship Id="rId3" Type="http://schemas.openxmlformats.org/officeDocument/2006/relationships/image" Target="../media/image180.png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8.xml"/><Relationship Id="rId3" Type="http://schemas.openxmlformats.org/officeDocument/2006/relationships/image" Target="../media/image159.png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9.xml"/><Relationship Id="rId3" Type="http://schemas.openxmlformats.org/officeDocument/2006/relationships/image" Target="../media/image161.png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0.xml"/><Relationship Id="rId3" Type="http://schemas.openxmlformats.org/officeDocument/2006/relationships/image" Target="../media/image170.png"/></Relationships>
</file>

<file path=ppt/slides/_rels/slide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1.xml"/><Relationship Id="rId3" Type="http://schemas.openxmlformats.org/officeDocument/2006/relationships/image" Target="../media/image160.png"/></Relationships>
</file>

<file path=ppt/slides/_rels/slide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2.xml"/><Relationship Id="rId3" Type="http://schemas.openxmlformats.org/officeDocument/2006/relationships/image" Target="../media/image166.png"/></Relationships>
</file>

<file path=ppt/slides/_rels/slide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3.xml"/><Relationship Id="rId3" Type="http://schemas.openxmlformats.org/officeDocument/2006/relationships/image" Target="../media/image162.png"/></Relationships>
</file>

<file path=ppt/slides/_rels/slide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4.xml"/><Relationship Id="rId3" Type="http://schemas.openxmlformats.org/officeDocument/2006/relationships/image" Target="../media/image176.png"/></Relationships>
</file>

<file path=ppt/slides/_rels/slide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5.xml"/><Relationship Id="rId3" Type="http://schemas.openxmlformats.org/officeDocument/2006/relationships/image" Target="../media/image171.png"/></Relationships>
</file>

<file path=ppt/slides/_rels/slide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6.xml"/><Relationship Id="rId3" Type="http://schemas.openxmlformats.org/officeDocument/2006/relationships/image" Target="../media/image175.png"/></Relationships>
</file>

<file path=ppt/slides/_rels/slide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7.xml"/><Relationship Id="rId3" Type="http://schemas.openxmlformats.org/officeDocument/2006/relationships/image" Target="../media/image169.png"/></Relationships>
</file>

<file path=ppt/slides/_rels/slide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8.xml"/><Relationship Id="rId3" Type="http://schemas.openxmlformats.org/officeDocument/2006/relationships/image" Target="../media/image173.png"/></Relationships>
</file>

<file path=ppt/slides/_rels/slide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9.xml"/><Relationship Id="rId3" Type="http://schemas.openxmlformats.org/officeDocument/2006/relationships/image" Target="../media/image177.png"/></Relationships>
</file>

<file path=ppt/slides/_rels/slide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0.xml"/><Relationship Id="rId3" Type="http://schemas.openxmlformats.org/officeDocument/2006/relationships/image" Target="../media/image179.png"/></Relationships>
</file>

<file path=ppt/slides/_rels/slide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1.xml"/><Relationship Id="rId3" Type="http://schemas.openxmlformats.org/officeDocument/2006/relationships/image" Target="../media/image172.png"/></Relationships>
</file>

<file path=ppt/slides/_rels/slide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2.xml"/><Relationship Id="rId3" Type="http://schemas.openxmlformats.org/officeDocument/2006/relationships/image" Target="../media/image174.png"/></Relationships>
</file>

<file path=ppt/slides/_rels/slide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3.xml"/><Relationship Id="rId3" Type="http://schemas.openxmlformats.org/officeDocument/2006/relationships/image" Target="../media/image18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 txBox="1"/>
          <p:nvPr>
            <p:ph type="ctrTitle"/>
          </p:nvPr>
        </p:nvSpPr>
        <p:spPr>
          <a:xfrm>
            <a:off x="795342" y="637953"/>
            <a:ext cx="8272458" cy="31895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Calibri"/>
              <a:buNone/>
            </a:pPr>
            <a:r>
              <a:rPr lang="en-US" sz="8000">
                <a:solidFill>
                  <a:srgbClr val="FFFFFF"/>
                </a:solidFill>
              </a:rPr>
              <a:t>SECURITY OPERATIONS</a:t>
            </a: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8727747" y="4208147"/>
            <a:ext cx="339126" cy="1938528"/>
          </a:xfrm>
          <a:custGeom>
            <a:rect b="b" l="l" r="r" t="t"/>
            <a:pathLst>
              <a:path extrusionOk="0" h="2447" w="414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8728739" y="4098333"/>
            <a:ext cx="201857" cy="1874520"/>
          </a:xfrm>
          <a:custGeom>
            <a:rect b="b" l="l" r="r" t="t"/>
            <a:pathLst>
              <a:path extrusionOk="0" h="2358" w="209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>
            <p:ph idx="1" type="subTitle"/>
          </p:nvPr>
        </p:nvSpPr>
        <p:spPr>
          <a:xfrm>
            <a:off x="795342" y="4377268"/>
            <a:ext cx="7970903" cy="12805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3200"/>
              <a:buNone/>
            </a:pPr>
            <a:r>
              <a:rPr lang="en-US" sz="3200">
                <a:solidFill>
                  <a:srgbClr val="FEFFFF"/>
                </a:solidFill>
              </a:rPr>
              <a:t>by Mahesh Kumawat</a:t>
            </a:r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" id="112" name="Google Shape;1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5496" y="643467"/>
            <a:ext cx="844100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" id="118" name="Google Shape;118;p17"/>
          <p:cNvPicPr preferRelativeResize="0"/>
          <p:nvPr/>
        </p:nvPicPr>
        <p:blipFill rotWithShape="1">
          <a:blip r:embed="rId3">
            <a:alphaModFix/>
          </a:blip>
          <a:srcRect b="0" l="0" r="2666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" id="129" name="Google Shape;12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" id="141" name="Google Shape;1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" id="153" name="Google Shape;15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" id="165" name="Google Shape;16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" id="177" name="Google Shape;17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" id="189" name="Google Shape;18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" id="201" name="Google Shape;2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" id="213" name="Google Shape;21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" id="225" name="Google Shape;2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" id="237" name="Google Shape;23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" id="249" name="Google Shape;24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" id="261" name="Google Shape;26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" id="273" name="Google Shape;27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9" id="285" name="Google Shape;28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0" id="297" name="Google Shape;29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1" id="309" name="Google Shape;30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2" id="321" name="Google Shape;32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3" id="333" name="Google Shape;33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4" id="345" name="Google Shape;34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5" id="357" name="Google Shape;35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6" id="369" name="Google Shape;36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84410"/>
            <a:ext cx="10905066" cy="4689179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7" id="381" name="Google Shape;38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8" id="393" name="Google Shape;39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9" id="405" name="Google Shape;40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0" id="417" name="Google Shape;41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1" id="429" name="Google Shape;42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2" id="441" name="Google Shape;44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70779"/>
            <a:ext cx="10905066" cy="471644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3" id="453" name="Google Shape;45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5" id="465" name="Google Shape;46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34466"/>
            <a:ext cx="10905066" cy="4989066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6" id="477" name="Google Shape;4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7" id="489" name="Google Shape;48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8" id="501" name="Google Shape;50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9" id="513" name="Google Shape;51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0" id="525" name="Google Shape;52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5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5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5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5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5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1" id="537" name="Google Shape;53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5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2" id="549" name="Google Shape;54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5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5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5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5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5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3" id="561" name="Google Shape;56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16254"/>
            <a:ext cx="10905066" cy="4825490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5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5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5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5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5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4" id="573" name="Google Shape;57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29885"/>
            <a:ext cx="10905066" cy="4798228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5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5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5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5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5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5" id="585" name="Google Shape;58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11673"/>
            <a:ext cx="10905066" cy="4634652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5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5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5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5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5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6" id="597" name="Google Shape;59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5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5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5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5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5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7" id="609" name="Google Shape;609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5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5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5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5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5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5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8" id="621" name="Google Shape;62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25304"/>
            <a:ext cx="10905066" cy="4607391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5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6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6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6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6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6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9" id="633" name="Google Shape;633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6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6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6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6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6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6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0" id="645" name="Google Shape;64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6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6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6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6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6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6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1" id="657" name="Google Shape;65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6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6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6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6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6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6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2" id="669" name="Google Shape;66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6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6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6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6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6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6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3" id="681" name="Google Shape;681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6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6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6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6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6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6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4" id="693" name="Google Shape;69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6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6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6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6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6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6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5" id="705" name="Google Shape;705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6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6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6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6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6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6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6" id="717" name="Google Shape;71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16254"/>
            <a:ext cx="10905066" cy="482549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6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6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6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6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6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6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7" id="729" name="Google Shape;72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6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6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6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6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6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6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8" id="741" name="Google Shape;74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6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7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7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7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7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7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9" id="753" name="Google Shape;75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7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7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7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7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7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7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0" id="765" name="Google Shape;765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7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7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7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7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7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7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1" id="777" name="Google Shape;77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7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7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7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7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7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7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2" id="789" name="Google Shape;789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7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7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7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7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7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7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3" id="801" name="Google Shape;80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7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7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7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7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7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7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4" id="813" name="Google Shape;81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7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7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7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7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7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5" id="825" name="Google Shape;82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7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7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7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7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7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6" id="837" name="Google Shape;837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7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7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7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7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7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7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7" id="849" name="Google Shape;84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7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7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7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7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7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7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8" id="861" name="Google Shape;861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43516"/>
            <a:ext cx="10905066" cy="4770967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8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8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8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8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8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9" id="873" name="Google Shape;87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70779"/>
            <a:ext cx="10905066" cy="471644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8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8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8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8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8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8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0" id="885" name="Google Shape;885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8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8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8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8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8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8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1" id="897" name="Google Shape;89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8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8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8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8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8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8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2" id="909" name="Google Shape;909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8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8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8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8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8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8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3" id="921" name="Google Shape;92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8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8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8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8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8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8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4" id="933" name="Google Shape;93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8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8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8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8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8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8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5" id="945" name="Google Shape;945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8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8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8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8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8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8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6" id="957" name="Google Shape;957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8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8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8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8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8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8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7" id="969" name="Google Shape;969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8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8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8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8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8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8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8" id="981" name="Google Shape;981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8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9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9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9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9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9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9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9" id="993" name="Google Shape;993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57148"/>
            <a:ext cx="10905066" cy="4743702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9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9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9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9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9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9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0" id="1005" name="Google Shape;1005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29885"/>
            <a:ext cx="10905066" cy="47982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9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9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p9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9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9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9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1" id="1017" name="Google Shape;101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29885"/>
            <a:ext cx="10905066" cy="4798228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9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9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9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9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9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9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2" id="1029" name="Google Shape;102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9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9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9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9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9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9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3" id="1041" name="Google Shape;1041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9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9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9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9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9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9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4" id="1053" name="Google Shape;1053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9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9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9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p9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9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9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5" id="1065" name="Google Shape;1065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9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9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9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9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9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9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6" id="1077" name="Google Shape;1077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9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9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9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9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p9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7" id="1089" name="Google Shape;1089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9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9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9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9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9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9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8" id="1101" name="Google Shape;1101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9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p100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9" name="Google Shape;1109;p100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100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1" name="Google Shape;1111;p100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100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9" id="1113" name="Google Shape;1113;p100"/>
          <p:cNvPicPr preferRelativeResize="0"/>
          <p:nvPr/>
        </p:nvPicPr>
        <p:blipFill rotWithShape="1">
          <a:blip r:embed="rId3">
            <a:alphaModFix/>
          </a:blip>
          <a:srcRect b="2" l="0" r="3596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100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p10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p10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10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10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10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0" id="1125" name="Google Shape;1125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10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2" name="Google Shape;1132;p102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133" name="Google Shape;1133;p102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102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5" name="Google Shape;1135;p102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102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1" id="1137" name="Google Shape;1137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3" name="Google Shape;1143;p10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10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p10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10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10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2" id="1148" name="Google Shape;1148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p10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5" name="Google Shape;1155;p10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p10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10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10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10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3" id="1160" name="Google Shape;1160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10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10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10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10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10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10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4" id="1172" name="Google Shape;1172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10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9" name="Google Shape;1179;p10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0" name="Google Shape;1180;p10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10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p10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10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5" id="1184" name="Google Shape;1184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10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1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p10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p10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10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10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10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6" id="1196" name="Google Shape;1196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0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0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4" name="Google Shape;1204;p10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p10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p10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10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7" id="1208" name="Google Shape;1208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0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5" name="Google Shape;1215;p10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10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10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10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10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8" id="1220" name="Google Shape;1220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493350"/>
            <a:ext cx="10905066" cy="3871298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10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11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11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9" name="Google Shape;1229;p11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p11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p11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9" id="1232" name="Google Shape;1232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70779"/>
            <a:ext cx="10905066" cy="4716440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11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11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11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1" name="Google Shape;1241;p11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p11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3" name="Google Shape;1243;p11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0" id="1244" name="Google Shape;1244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520613"/>
            <a:ext cx="10905066" cy="3816772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11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1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11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11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11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11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11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1" id="1256" name="Google Shape;1256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11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11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11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11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p11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11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2" id="1268" name="Google Shape;1268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11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p11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p11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11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11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11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3" id="1280" name="Google Shape;1280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281" name="Google Shape;1281;p11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7" name="Google Shape;1287;p11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8" name="Google Shape;1288;p11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9" name="Google Shape;1289;p11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0" name="Google Shape;1290;p11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1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4" id="1292" name="Google Shape;1292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11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1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0" name="Google Shape;1300;p1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1" name="Google Shape;1301;p1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2" name="Google Shape;1302;p1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1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5" id="1304" name="Google Shape;1304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p1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1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1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1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1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1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6" id="1316" name="Google Shape;1316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1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1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1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1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1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7" name="Google Shape;1327;p1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7" id="1328" name="Google Shape;1328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1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119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6" name="Google Shape;1336;p119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119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119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119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8" id="1340" name="Google Shape;1340;p119"/>
          <p:cNvPicPr preferRelativeResize="0"/>
          <p:nvPr/>
        </p:nvPicPr>
        <p:blipFill rotWithShape="1">
          <a:blip r:embed="rId3">
            <a:alphaModFix/>
          </a:blip>
          <a:srcRect b="-1" l="0" r="2126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119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1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8" name="Google Shape;1348;p1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1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p1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1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9" id="1352" name="Google Shape;1352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9" name="Google Shape;1359;p121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360" name="Google Shape;1360;p121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121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2" name="Google Shape;1362;p121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121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0" id="1364" name="Google Shape;1364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1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1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1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1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1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1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1" id="1375" name="Google Shape;1375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376" name="Google Shape;1376;p1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1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2" name="Google Shape;1382;p123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383" name="Google Shape;1383;p123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123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5" name="Google Shape;1385;p123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6" name="Google Shape;1386;p123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2" id="1387" name="Google Shape;1387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1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1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1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5" name="Google Shape;1395;p1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6" name="Google Shape;1396;p1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7" name="Google Shape;1397;p1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3" id="1398" name="Google Shape;1398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399" name="Google Shape;1399;p1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5" name="Google Shape;1405;p125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406" name="Google Shape;1406;p125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125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8" name="Google Shape;1408;p125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9" name="Google Shape;1409;p125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4" id="1410" name="Google Shape;1410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1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1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8" name="Google Shape;1418;p1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9" name="Google Shape;1419;p1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0" name="Google Shape;1420;p1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5" id="1421" name="Google Shape;1421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1422" name="Google Shape;1422;p1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1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8" name="Google Shape;1428;p127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429" name="Google Shape;1429;p127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127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1" name="Google Shape;1431;p127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2" name="Google Shape;1432;p127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6" id="1433" name="Google Shape;1433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9" name="Google Shape;1439;p1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0" name="Google Shape;1440;p1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1" name="Google Shape;1441;p1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1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3" name="Google Shape;1443;p1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7" id="1444" name="Google Shape;1444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445" name="Google Shape;1445;p1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1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1" name="Google Shape;1451;p129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452" name="Google Shape;1452;p129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129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4" name="Google Shape;1454;p129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5" name="Google Shape;1455;p129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8" id="1456" name="Google Shape;1456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1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1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3" name="Google Shape;1463;p1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1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5" name="Google Shape;1465;p1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p1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9" id="1467" name="Google Shape;1467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66198"/>
            <a:ext cx="10905066" cy="4525603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1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1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1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5" name="Google Shape;1475;p1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6" name="Google Shape;1476;p1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1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1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0" id="1479" name="Google Shape;1479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1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1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1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7" name="Google Shape;1487;p1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1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1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1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1" id="1491" name="Google Shape;1491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492" name="Google Shape;1492;p1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1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1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1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0" name="Google Shape;1500;p1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1" name="Google Shape;1501;p1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2" name="Google Shape;1502;p1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2" id="1503" name="Google Shape;1503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p1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0" name="Google Shape;1510;p1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1" name="Google Shape;1511;p1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p1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3" name="Google Shape;1513;p1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4" name="Google Shape;1514;p1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3" id="1515" name="Google Shape;1515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p1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1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13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p13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p13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p13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p13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4" id="1527" name="Google Shape;1527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13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1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4" name="Google Shape;1534;p1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1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1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1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8" name="Google Shape;1538;p1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5" id="1539" name="Google Shape;1539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p1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1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1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7" name="Google Shape;1547;p1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1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1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0" name="Google Shape;1550;p1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6" id="1551" name="Google Shape;1551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52" name="Google Shape;1552;p1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1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8" name="Google Shape;1558;p1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p1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0" name="Google Shape;1560;p1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1" name="Google Shape;1561;p1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2" name="Google Shape;1562;p1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7" id="1563" name="Google Shape;1563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564" name="Google Shape;1564;p1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p1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0" name="Google Shape;1570;p1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1" name="Google Shape;1571;p1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2" name="Google Shape;1572;p1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3" name="Google Shape;1573;p1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4" name="Google Shape;1574;p1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8" id="1575" name="Google Shape;1575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576" name="Google Shape;1576;p1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1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2" name="Google Shape;1582;p1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3" name="Google Shape;1583;p1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1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5" name="Google Shape;1585;p1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6" name="Google Shape;1586;p1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9" id="1587" name="Google Shape;1587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588" name="Google Shape;1588;p1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1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4" name="Google Shape;1594;p1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5" name="Google Shape;1595;p1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1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7" name="Google Shape;1597;p1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8" name="Google Shape;1598;p1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0" id="1599" name="Google Shape;1599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00" name="Google Shape;1600;p1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1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6" name="Google Shape;1606;p1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7" name="Google Shape;1607;p1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8" name="Google Shape;1608;p1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9" name="Google Shape;1609;p1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0" name="Google Shape;1610;p1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1" id="1611" name="Google Shape;1611;p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1612" name="Google Shape;1612;p1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1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8" name="Google Shape;1618;p1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9" name="Google Shape;1619;p1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0" name="Google Shape;1620;p1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1" name="Google Shape;1621;p1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2" name="Google Shape;1622;p1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2" id="1623" name="Google Shape;1623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1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1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0" name="Google Shape;1630;p1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1" name="Google Shape;1631;p1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2" name="Google Shape;1632;p1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3" name="Google Shape;1633;p1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4" name="Google Shape;1634;p1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3" id="1635" name="Google Shape;1635;p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93572"/>
            <a:ext cx="10905066" cy="5070854"/>
          </a:xfrm>
          <a:prstGeom prst="rect">
            <a:avLst/>
          </a:prstGeom>
          <a:noFill/>
          <a:ln>
            <a:noFill/>
          </a:ln>
        </p:spPr>
      </p:pic>
      <p:sp>
        <p:nvSpPr>
          <p:cNvPr id="1636" name="Google Shape;1636;p1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1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2" name="Google Shape;1642;p1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3" name="Google Shape;1643;p1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4" name="Google Shape;1644;p1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5" name="Google Shape;1645;p1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6" name="Google Shape;1646;p1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4" id="1647" name="Google Shape;1647;p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648" name="Google Shape;1648;p1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p1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4" name="Google Shape;1654;p1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5" name="Google Shape;1655;p1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6" name="Google Shape;1656;p1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7" name="Google Shape;1657;p1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8" name="Google Shape;1658;p1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5" id="1659" name="Google Shape;1659;p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61618"/>
            <a:ext cx="10905066" cy="4334762"/>
          </a:xfrm>
          <a:prstGeom prst="rect">
            <a:avLst/>
          </a:prstGeom>
          <a:noFill/>
          <a:ln>
            <a:noFill/>
          </a:ln>
        </p:spPr>
      </p:pic>
      <p:sp>
        <p:nvSpPr>
          <p:cNvPr id="1660" name="Google Shape;1660;p1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1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6" name="Google Shape;1666;p1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7" name="Google Shape;1667;p1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8" name="Google Shape;1668;p1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9" name="Google Shape;1669;p1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0" name="Google Shape;1670;p1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6" id="1671" name="Google Shape;1671;p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1672" name="Google Shape;1672;p1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p1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8" name="Google Shape;1678;p1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9" name="Google Shape;1679;p1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0" name="Google Shape;1680;p1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p1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2" name="Google Shape;1682;p1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7" id="1683" name="Google Shape;1683;p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684" name="Google Shape;1684;p1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1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1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1" name="Google Shape;1691;p1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2" name="Google Shape;1692;p1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3" name="Google Shape;1693;p1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1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8" id="1695" name="Google Shape;1695;p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696" name="Google Shape;1696;p1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1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2" name="Google Shape;1702;p1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3" name="Google Shape;1703;p1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4" name="Google Shape;1704;p1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5" name="Google Shape;1705;p1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p1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9" id="1707" name="Google Shape;1707;p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708" name="Google Shape;1708;p1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p1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4" name="Google Shape;1714;p1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5" name="Google Shape;1715;p1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p1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7" name="Google Shape;1717;p1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8" name="Google Shape;1718;p1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0" id="1719" name="Google Shape;1719;p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720" name="Google Shape;1720;p1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1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6" name="Google Shape;1726;p15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7" name="Google Shape;1727;p15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8" name="Google Shape;1728;p15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9" name="Google Shape;1729;p15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0" name="Google Shape;1730;p15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1" id="1731" name="Google Shape;1731;p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1732" name="Google Shape;1732;p15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1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8" name="Google Shape;1738;p1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9" name="Google Shape;1739;p1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0" name="Google Shape;1740;p1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1" name="Google Shape;1741;p1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2" name="Google Shape;1742;p1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2" id="1743" name="Google Shape;1743;p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44" name="Google Shape;1744;p1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1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0" name="Google Shape;1750;p15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1" name="Google Shape;1751;p15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2" name="Google Shape;1752;p15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p15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4" name="Google Shape;1754;p15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3" id="1755" name="Google Shape;1755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756" name="Google Shape;1756;p15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1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2" name="Google Shape;1762;p15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3" name="Google Shape;1763;p15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4" name="Google Shape;1764;p15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5" name="Google Shape;1765;p15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6" name="Google Shape;1766;p15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4" id="1767" name="Google Shape;1767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768" name="Google Shape;1768;p15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1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4" name="Google Shape;1774;p15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5" name="Google Shape;1775;p15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6" name="Google Shape;1776;p15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7" name="Google Shape;1777;p15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8" name="Google Shape;1778;p15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5" id="1779" name="Google Shape;1779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780" name="Google Shape;1780;p15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p1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6" name="Google Shape;1786;p15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7" name="Google Shape;1787;p15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8" name="Google Shape;1788;p15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9" name="Google Shape;1789;p15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0" name="Google Shape;1790;p15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6" id="1791" name="Google Shape;1791;p1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5014"/>
            <a:ext cx="10905066" cy="5427971"/>
          </a:xfrm>
          <a:prstGeom prst="rect">
            <a:avLst/>
          </a:prstGeom>
          <a:noFill/>
          <a:ln>
            <a:noFill/>
          </a:ln>
        </p:spPr>
      </p:pic>
      <p:sp>
        <p:nvSpPr>
          <p:cNvPr id="1792" name="Google Shape;1792;p15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Google Shape;1797;p1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8" name="Google Shape;1798;p15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9" name="Google Shape;1799;p15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0" name="Google Shape;1800;p15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15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2" name="Google Shape;1802;p15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7" id="1803" name="Google Shape;1803;p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804" name="Google Shape;1804;p15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0" name="Google Shape;1810;p15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1" name="Google Shape;1811;p15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2" name="Google Shape;1812;p15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3" name="Google Shape;1813;p15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4" name="Google Shape;1814;p15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8" id="1815" name="Google Shape;1815;p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816" name="Google Shape;1816;p15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2" name="Google Shape;1822;p16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3" name="Google Shape;1823;p16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4" name="Google Shape;1824;p16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5" name="Google Shape;1825;p16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6" name="Google Shape;1826;p16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9" id="1827" name="Google Shape;1827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93461"/>
            <a:ext cx="10905066" cy="4471076"/>
          </a:xfrm>
          <a:prstGeom prst="rect">
            <a:avLst/>
          </a:prstGeom>
          <a:noFill/>
          <a:ln>
            <a:noFill/>
          </a:ln>
        </p:spPr>
      </p:pic>
      <p:sp>
        <p:nvSpPr>
          <p:cNvPr id="1828" name="Google Shape;1828;p16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32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1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4" name="Google Shape;1834;p16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5" name="Google Shape;1835;p16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6" name="Google Shape;1836;p16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16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8" name="Google Shape;1838;p16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0" id="1839" name="Google Shape;1839;p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48097"/>
            <a:ext cx="10905066" cy="4961804"/>
          </a:xfrm>
          <a:prstGeom prst="rect">
            <a:avLst/>
          </a:prstGeom>
          <a:noFill/>
          <a:ln>
            <a:noFill/>
          </a:ln>
        </p:spPr>
      </p:pic>
      <p:sp>
        <p:nvSpPr>
          <p:cNvPr id="1840" name="Google Shape;1840;p16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44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Google Shape;1845;p1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6" name="Google Shape;1846;p16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7" name="Google Shape;1847;p16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8" name="Google Shape;1848;p16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9" name="Google Shape;1849;p16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0" name="Google Shape;1850;p16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1" id="1851" name="Google Shape;1851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738714"/>
            <a:ext cx="10905066" cy="3380570"/>
          </a:xfrm>
          <a:prstGeom prst="rect">
            <a:avLst/>
          </a:prstGeom>
          <a:noFill/>
          <a:ln>
            <a:noFill/>
          </a:ln>
        </p:spPr>
      </p:pic>
      <p:sp>
        <p:nvSpPr>
          <p:cNvPr id="1852" name="Google Shape;1852;p16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6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p1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8" name="Google Shape;1858;p16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9" name="Google Shape;1859;p16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0" name="Google Shape;1860;p16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1" name="Google Shape;1861;p16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2" name="Google Shape;1862;p16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2" id="1863" name="Google Shape;1863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864" name="Google Shape;1864;p16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1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0" name="Google Shape;1870;p16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1" name="Google Shape;1871;p16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2" name="Google Shape;1872;p16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3" name="Google Shape;1873;p16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4" name="Google Shape;1874;p16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3" id="1875" name="Google Shape;1875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876" name="Google Shape;1876;p16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1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2" name="Google Shape;1882;p16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3" name="Google Shape;1883;p16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4" name="Google Shape;1884;p16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5" name="Google Shape;1885;p16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6" name="Google Shape;1886;p16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4" id="1887" name="Google Shape;1887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888" name="Google Shape;1888;p16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1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4" name="Google Shape;1894;p16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5" name="Google Shape;1895;p16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6" name="Google Shape;1896;p16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7" name="Google Shape;1897;p16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8" name="Google Shape;1898;p16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5" id="1899" name="Google Shape;1899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79830"/>
            <a:ext cx="10905066" cy="4498338"/>
          </a:xfrm>
          <a:prstGeom prst="rect">
            <a:avLst/>
          </a:prstGeom>
          <a:noFill/>
          <a:ln>
            <a:noFill/>
          </a:ln>
        </p:spPr>
      </p:pic>
      <p:sp>
        <p:nvSpPr>
          <p:cNvPr id="1900" name="Google Shape;1900;p16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4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Google Shape;1905;p1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6" name="Google Shape;1906;p16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7" name="Google Shape;1907;p16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8" name="Google Shape;1908;p16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9" name="Google Shape;1909;p16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0" name="Google Shape;1910;p16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6" id="1911" name="Google Shape;1911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912" name="Google Shape;1912;p16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16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p1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8" name="Google Shape;1918;p16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9" name="Google Shape;1919;p16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0" name="Google Shape;1920;p16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1" name="Google Shape;1921;p16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2" name="Google Shape;1922;p16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7" id="1923" name="Google Shape;1923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24" name="Google Shape;1924;p16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1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0" name="Google Shape;1930;p16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1" name="Google Shape;1931;p16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2" name="Google Shape;1932;p16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3" name="Google Shape;1933;p16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4" name="Google Shape;1934;p16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8" id="1935" name="Google Shape;1935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p16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1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2" name="Google Shape;1942;p17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3" name="Google Shape;1943;p17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4" name="Google Shape;1944;p17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5" name="Google Shape;1945;p17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6" name="Google Shape;1946;p17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9" id="1947" name="Google Shape;1947;p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948" name="Google Shape;1948;p17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p1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4" name="Google Shape;1954;p17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5" name="Google Shape;1955;p17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6" name="Google Shape;1956;p17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7" name="Google Shape;1957;p17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8" name="Google Shape;1958;p17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0" id="1959" name="Google Shape;1959;p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960" name="Google Shape;1960;p17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64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1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6" name="Google Shape;1966;p17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7" name="Google Shape;1967;p17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8" name="Google Shape;1968;p17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9" name="Google Shape;1969;p17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0" name="Google Shape;1970;p17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1" id="1971" name="Google Shape;1971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972" name="Google Shape;1972;p17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p1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8" name="Google Shape;1978;p17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9" name="Google Shape;1979;p17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0" name="Google Shape;1980;p17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1" name="Google Shape;1981;p17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2" name="Google Shape;1982;p17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2" id="1983" name="Google Shape;1983;p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4" name="Google Shape;1984;p17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88" name="Shape 1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9" name="Google Shape;1989;p1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0" name="Google Shape;1990;p17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1" name="Google Shape;1991;p17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2" name="Google Shape;1992;p17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3" name="Google Shape;1993;p17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4" name="Google Shape;1994;p17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3" id="1995" name="Google Shape;1995;p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996" name="Google Shape;1996;p17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p1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2" name="Google Shape;2002;p17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3" name="Google Shape;2003;p17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4" name="Google Shape;2004;p17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5" name="Google Shape;2005;p17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6" name="Google Shape;2006;p17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4" id="2007" name="Google Shape;2007;p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2008" name="Google Shape;2008;p17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4" name="Google Shape;2014;p17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5" name="Google Shape;2015;p17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6" name="Google Shape;2016;p17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7" name="Google Shape;2017;p17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8" name="Google Shape;2018;p17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5" id="2019" name="Google Shape;2019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9702"/>
            <a:ext cx="10905066" cy="53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2020" name="Google Shape;2020;p17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1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6" name="Google Shape;2026;p17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7" name="Google Shape;2027;p17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8" name="Google Shape;2028;p17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9" name="Google Shape;2029;p17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0" name="Google Shape;2030;p17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6" id="2031" name="Google Shape;2031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2032" name="Google Shape;2032;p17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1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8" name="Google Shape;2038;p17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9" name="Google Shape;2039;p17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0" name="Google Shape;2040;p17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1" name="Google Shape;2041;p17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2" name="Google Shape;2042;p17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7" id="2043" name="Google Shape;2043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2044" name="Google Shape;2044;p17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1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0" name="Google Shape;2050;p17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1" name="Google Shape;2051;p17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2" name="Google Shape;2052;p17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3" name="Google Shape;2053;p17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4" name="Google Shape;2054;p17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8" id="2055" name="Google Shape;2055;p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79940"/>
            <a:ext cx="10905066" cy="5098119"/>
          </a:xfrm>
          <a:prstGeom prst="rect">
            <a:avLst/>
          </a:prstGeom>
          <a:noFill/>
          <a:ln>
            <a:noFill/>
          </a:ln>
        </p:spPr>
      </p:pic>
      <p:sp>
        <p:nvSpPr>
          <p:cNvPr id="2056" name="Google Shape;2056;p17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60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p1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2" name="Google Shape;2062;p18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3" name="Google Shape;2063;p18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4" name="Google Shape;2064;p18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5" name="Google Shape;2065;p18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6" name="Google Shape;2066;p18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9" id="2067" name="Google Shape;2067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2068" name="Google Shape;2068;p18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1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4" name="Google Shape;2074;p18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8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6" name="Google Shape;2076;p18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8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8" name="Google Shape;2078;p18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0" id="2079" name="Google Shape;2079;p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080" name="Google Shape;2080;p18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84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p1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p18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7" name="Google Shape;2087;p18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8" name="Google Shape;2088;p18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9" name="Google Shape;2089;p18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0" name="Google Shape;2090;p18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1" id="2091" name="Google Shape;2091;p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92" name="Google Shape;2092;p18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6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p1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8" name="Google Shape;2098;p18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9" name="Google Shape;2099;p18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0" name="Google Shape;2100;p18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1" name="Google Shape;2101;p18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2" name="Google Shape;2102;p18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2" id="2103" name="Google Shape;2103;p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04" name="Google Shape;2104;p18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8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p1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0" name="Google Shape;2110;p18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1" name="Google Shape;2111;p18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2" name="Google Shape;2112;p18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3" name="Google Shape;2113;p18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4" name="Google Shape;2114;p18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3" id="2115" name="Google Shape;2115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116" name="Google Shape;2116;p18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20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" name="Google Shape;2121;p1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2" name="Google Shape;2122;p18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3" name="Google Shape;2123;p18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4" name="Google Shape;2124;p18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5" name="Google Shape;2125;p18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6" name="Google Shape;2126;p18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4" id="2127" name="Google Shape;2127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28" name="Google Shape;2128;p18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p1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4" name="Google Shape;2134;p18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5" name="Google Shape;2135;p18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6" name="Google Shape;2136;p18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7" name="Google Shape;2137;p18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8" name="Google Shape;2138;p18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5" id="2139" name="Google Shape;2139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2140" name="Google Shape;2140;p18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44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p1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6" name="Google Shape;2146;p18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7" name="Google Shape;2147;p18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8" name="Google Shape;2148;p18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9" name="Google Shape;2149;p18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0" name="Google Shape;2150;p18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6" id="2151" name="Google Shape;2151;p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2152" name="Google Shape;2152;p18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56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Google Shape;2157;p1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8" name="Google Shape;2158;p18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9" name="Google Shape;2159;p18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0" name="Google Shape;2160;p18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1" name="Google Shape;2161;p18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2" name="Google Shape;2162;p18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7" id="2163" name="Google Shape;2163;p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2164" name="Google Shape;2164;p18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8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p1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0" name="Google Shape;2170;p18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1" name="Google Shape;2171;p18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2" name="Google Shape;2172;p18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3" name="Google Shape;2173;p18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4" name="Google Shape;2174;p18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8" id="2175" name="Google Shape;2175;p1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2134023"/>
            <a:ext cx="10905066" cy="2589952"/>
          </a:xfrm>
          <a:prstGeom prst="rect">
            <a:avLst/>
          </a:prstGeom>
          <a:noFill/>
          <a:ln>
            <a:noFill/>
          </a:ln>
        </p:spPr>
      </p:pic>
      <p:sp>
        <p:nvSpPr>
          <p:cNvPr id="2176" name="Google Shape;2176;p18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80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79" id="2181" name="Google Shape;2181;p190"/>
          <p:cNvPicPr preferRelativeResize="0"/>
          <p:nvPr/>
        </p:nvPicPr>
        <p:blipFill rotWithShape="1">
          <a:blip r:embed="rId3">
            <a:alphaModFix/>
          </a:blip>
          <a:srcRect b="1" l="9864" r="24359" t="0"/>
          <a:stretch/>
        </p:blipFill>
        <p:spPr>
          <a:xfrm>
            <a:off x="20" y="10"/>
            <a:ext cx="1219198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2182" name="Google Shape;2182;p190"/>
          <p:cNvSpPr/>
          <p:nvPr/>
        </p:nvSpPr>
        <p:spPr>
          <a:xfrm rot="2700000">
            <a:off x="-415188" y="-231223"/>
            <a:ext cx="1409491" cy="1876653"/>
          </a:xfrm>
          <a:custGeom>
            <a:rect b="b" l="l" r="r" t="t"/>
            <a:pathLst>
              <a:path extrusionOk="0" h="1876653" w="1409491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3" name="Google Shape;2183;p190"/>
          <p:cNvSpPr/>
          <p:nvPr/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4" name="Google Shape;2184;p190"/>
          <p:cNvSpPr/>
          <p:nvPr/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5" name="Google Shape;2185;p190"/>
          <p:cNvSpPr/>
          <p:nvPr/>
        </p:nvSpPr>
        <p:spPr>
          <a:xfrm>
            <a:off x="8603444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89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p1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1" name="Google Shape;2191;p19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2" name="Google Shape;2192;p19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3" name="Google Shape;2193;p19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4" name="Google Shape;2194;p19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5" name="Google Shape;2195;p19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0" id="2196" name="Google Shape;2196;p1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931" y="643467"/>
            <a:ext cx="1022213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97" name="Google Shape;2197;p19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1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3" name="Google Shape;2203;p19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4" name="Google Shape;2204;p19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5" name="Google Shape;2205;p19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6" name="Google Shape;2206;p19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7" name="Google Shape;2207;p19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1" id="2208" name="Google Shape;2208;p1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11673"/>
            <a:ext cx="10905066" cy="4634652"/>
          </a:xfrm>
          <a:prstGeom prst="rect">
            <a:avLst/>
          </a:prstGeom>
          <a:noFill/>
          <a:ln>
            <a:noFill/>
          </a:ln>
        </p:spPr>
      </p:pic>
      <p:sp>
        <p:nvSpPr>
          <p:cNvPr id="2209" name="Google Shape;2209;p19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1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5" name="Google Shape;2215;p19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6" name="Google Shape;2216;p19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7" name="Google Shape;2217;p19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8" name="Google Shape;2218;p19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9" name="Google Shape;2219;p19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2" id="2220" name="Google Shape;2220;p1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221" name="Google Shape;2221;p19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25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1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7" name="Google Shape;2227;p19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8" name="Google Shape;2228;p19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9" name="Google Shape;2229;p19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0" name="Google Shape;2230;p19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1" name="Google Shape;2231;p19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3" id="2232" name="Google Shape;2232;p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233" name="Google Shape;2233;p19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p1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9" name="Google Shape;2239;p19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0" name="Google Shape;2240;p19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1" name="Google Shape;2241;p19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2" name="Google Shape;2242;p19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3" name="Google Shape;2243;p19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4" id="2244" name="Google Shape;2244;p1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2245" name="Google Shape;2245;p19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9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p1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1" name="Google Shape;2251;p19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2" name="Google Shape;2252;p19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3" name="Google Shape;2253;p19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4" name="Google Shape;2254;p19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5" name="Google Shape;2255;p19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5" id="2256" name="Google Shape;2256;p1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257" name="Google Shape;2257;p19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1" name="Shape 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1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3" name="Google Shape;2263;p19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4" name="Google Shape;2264;p19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5" name="Google Shape;2265;p19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6" name="Google Shape;2266;p19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7" name="Google Shape;2267;p19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6" id="2268" name="Google Shape;2268;p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2269" name="Google Shape;2269;p19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