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8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8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8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8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9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9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9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9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9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10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10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10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10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10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1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0" name="Google Shape;1410;p1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1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1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8" name="Google Shape;1458;p1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0" name="Google Shape;1470;p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p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2" name="Google Shape;1482;p1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4" name="Google Shape;1494;p1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1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8" name="Google Shape;1518;p1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0" name="Google Shape;1530;p1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2" name="Google Shape;1542;p1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1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p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8" name="Google Shape;1578;p1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0" name="Google Shape;1590;p1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1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4" name="Google Shape;1614;p1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1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p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1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0" name="Google Shape;1650;p1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2" name="Google Shape;1662;p1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p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4" name="Google Shape;1674;p1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6" name="Google Shape;1686;p1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8" name="Google Shape;1698;p1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0" name="Google Shape;1710;p1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p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2" name="Google Shape;1722;p1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4" name="Google Shape;1734;p1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p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6" name="Google Shape;1746;p1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8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5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2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8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7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9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6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0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7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3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85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6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8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2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9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59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3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8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4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93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3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97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9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90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9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70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96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0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94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75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76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77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79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81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78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92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07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86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08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87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09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30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06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95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03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10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00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02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12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98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1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99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21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24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104.pn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133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19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14.png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05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11.png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15.pn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13.png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34.png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18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17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122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128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138.png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136.png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116.png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120.png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1.xml"/><Relationship Id="rId3" Type="http://schemas.openxmlformats.org/officeDocument/2006/relationships/image" Target="../media/image131.png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2.xml"/><Relationship Id="rId3" Type="http://schemas.openxmlformats.org/officeDocument/2006/relationships/image" Target="../media/image135.png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126.png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127.png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5.xml"/><Relationship Id="rId3" Type="http://schemas.openxmlformats.org/officeDocument/2006/relationships/image" Target="../media/image125.png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6.xml"/><Relationship Id="rId3" Type="http://schemas.openxmlformats.org/officeDocument/2006/relationships/image" Target="../media/image132.png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129.png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123.png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/>
          <p:nvPr/>
        </p:nvSpPr>
        <p:spPr>
          <a:xfrm>
            <a:off x="770234" y="1"/>
            <a:ext cx="6488456" cy="3036711"/>
          </a:xfrm>
          <a:custGeom>
            <a:rect b="b" l="l" r="r" t="t"/>
            <a:pathLst>
              <a:path extrusionOk="0" h="3036711" w="6488456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979870" y="1"/>
            <a:ext cx="6069184" cy="2839783"/>
          </a:xfrm>
          <a:custGeom>
            <a:rect b="b" l="l" r="r" t="t"/>
            <a:pathLst>
              <a:path extrusionOk="0" h="2839783" w="6069184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  <a:solidFill>
            <a:srgbClr val="E341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0" y="2900758"/>
            <a:ext cx="5198011" cy="3957242"/>
          </a:xfrm>
          <a:custGeom>
            <a:rect b="b" l="l" r="r" t="t"/>
            <a:pathLst>
              <a:path extrusionOk="0" h="3957242" w="5198011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0" y="3124786"/>
            <a:ext cx="5001415" cy="3733214"/>
          </a:xfrm>
          <a:custGeom>
            <a:rect b="b" l="l" r="r" t="t"/>
            <a:pathLst>
              <a:path extrusionOk="0" h="3733214" w="5001415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5759837" y="500244"/>
            <a:ext cx="6428625" cy="6357756"/>
          </a:xfrm>
          <a:custGeom>
            <a:rect b="b" l="l" r="r" t="t"/>
            <a:pathLst>
              <a:path extrusionOk="0" h="6357756" w="6428625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5924429" y="664836"/>
            <a:ext cx="6264033" cy="6193164"/>
          </a:xfrm>
          <a:custGeom>
            <a:rect b="b" l="l" r="r" t="t"/>
            <a:pathLst>
              <a:path extrusionOk="0" h="6193164" w="6264033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/>
          <p:nvPr>
            <p:ph type="ctrTitle"/>
          </p:nvPr>
        </p:nvSpPr>
        <p:spPr>
          <a:xfrm>
            <a:off x="6789743" y="2530063"/>
            <a:ext cx="4996329" cy="1936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b="1" lang="en-US" sz="3800">
                <a:solidFill>
                  <a:srgbClr val="FFFFFF"/>
                </a:solidFill>
              </a:rPr>
              <a:t>Security in the Software Development Life Cycle</a:t>
            </a:r>
            <a:endParaRPr sz="3800">
              <a:solidFill>
                <a:srgbClr val="FFFFFF"/>
              </a:solidFill>
            </a:endParaRPr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6789743" y="4632160"/>
            <a:ext cx="4996328" cy="1068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r>
              <a:rPr lang="en-US">
                <a:solidFill>
                  <a:srgbClr val="FFFFFF"/>
                </a:solidFill>
              </a:rPr>
              <a:t>by Mahesh Kumawat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" id="112" name="Google Shape;1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" id="124" name="Google Shape;12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" id="136" name="Google Shape;13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" id="148" name="Google Shape;1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"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" id="172" name="Google Shape;17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9" name="Google Shape;179;p22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80" name="Google Shape;180;p22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22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22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2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" id="184" name="Google Shape;18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" id="195" name="Google Shape;19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" id="207" name="Google Shape;20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" id="219" name="Google Shape;21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" id="231" name="Google Shape;23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" id="243" name="Google Shape;24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" id="255" name="Google Shape;25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" id="267" name="Google Shape;26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5" id="279" name="Google Shape;27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6" id="291" name="Google Shape;29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7" id="303" name="Google Shape;30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" id="315" name="Google Shape;31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9" id="327" name="Google Shape;32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0" id="339" name="Google Shape;33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1" id="351" name="Google Shape;35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2" id="363" name="Google Shape;36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3" id="375" name="Google Shape;37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5" id="387" name="Google Shape;38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4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4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4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4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6" id="399" name="Google Shape;39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4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7" id="411" name="Google Shape;41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4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4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4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4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8" id="423" name="Google Shape;42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4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4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4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4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9" id="435" name="Google Shape;43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4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0" id="447" name="Google Shape;44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328" y="643467"/>
            <a:ext cx="1076534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1" id="459" name="Google Shape;45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208" y="643467"/>
            <a:ext cx="10713584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4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4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4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4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4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2" id="471" name="Google Shape;47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4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4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4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4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3" id="483" name="Google Shape;48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4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4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4" id="495" name="Google Shape;49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4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4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4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4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5" id="507" name="Google Shape;50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5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5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5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5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6" id="519" name="Google Shape;51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5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5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5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5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5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5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7" id="531" name="Google Shape;53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5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5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5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5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5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5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8" id="543" name="Google Shape;54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5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5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5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9" id="555" name="Google Shape;55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5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5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5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5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5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5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0" id="567" name="Google Shape;56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5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5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5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5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5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1" id="579" name="Google Shape;57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5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5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5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5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5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5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2" id="591" name="Google Shape;59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5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5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5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5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5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5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3" id="603" name="Google Shape;60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5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5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5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5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5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4" id="615" name="Google Shape;61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5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5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5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5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5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5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5" id="627" name="Google Shape;62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5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6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6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6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6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6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6" id="639" name="Google Shape;63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6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6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6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6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6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6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7" id="651" name="Google Shape;651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6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6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6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6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6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6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8" id="663" name="Google Shape;66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6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6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6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6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6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6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9" id="675" name="Google Shape;67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6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6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6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6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6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6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0" id="687" name="Google Shape;68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6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6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6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6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6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6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1" id="699" name="Google Shape;69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6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6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6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6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6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2" id="711" name="Google Shape;711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6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6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6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6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6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6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3" id="723" name="Google Shape;72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6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6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6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6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6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6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4" id="735" name="Google Shape;735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6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6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6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6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6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6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5" id="747" name="Google Shape;74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6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7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7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7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7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7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6" id="759" name="Google Shape;759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7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7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7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7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7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7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7" id="771" name="Google Shape;77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7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7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7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7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7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7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8" id="783" name="Google Shape;78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7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7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7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7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7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7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9" id="795" name="Google Shape;795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7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7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7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7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7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7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0" id="807" name="Google Shape;80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288880"/>
            <a:ext cx="10905066" cy="4280238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7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7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7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7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7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7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1" id="819" name="Google Shape;819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7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7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7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7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7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7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2" id="831" name="Google Shape;831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7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7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7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7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7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7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3" id="843" name="Google Shape;843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7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7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7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7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7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4" id="855" name="Google Shape;855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7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7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7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7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7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7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5" id="867" name="Google Shape;867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7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8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8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8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8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8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6" id="879" name="Google Shape;879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8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8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8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8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8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8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7" id="891" name="Google Shape;891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8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8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8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8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8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8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8" id="903" name="Google Shape;903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8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8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8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8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8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8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69" id="915" name="Google Shape;915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8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8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8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8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8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8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0" id="927" name="Google Shape;92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8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8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8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8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8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8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1" id="939" name="Google Shape;939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8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8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8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8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8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2" id="951" name="Google Shape;951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8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8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8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8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8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8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3" id="963" name="Google Shape;963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93572"/>
            <a:ext cx="10905066" cy="5070854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8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8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8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8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8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8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4" id="975" name="Google Shape;975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411562"/>
            <a:ext cx="10905066" cy="4034874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8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8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8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8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8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8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5" id="987" name="Google Shape;987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39046"/>
            <a:ext cx="10905066" cy="5179907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8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9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9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9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9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9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9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6" id="999" name="Google Shape;999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9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9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9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9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9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9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7" id="1011" name="Google Shape;1011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9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9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9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9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9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9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8" id="1023" name="Google Shape;1023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1024" name="Google Shape;1024;p9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9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9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9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9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9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79" id="1035" name="Google Shape;1035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9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2" name="Google Shape;1042;p94"/>
          <p:cNvGrpSpPr/>
          <p:nvPr/>
        </p:nvGrpSpPr>
        <p:grpSpPr>
          <a:xfrm flipH="1">
            <a:off x="10741136" y="-454724"/>
            <a:ext cx="2323655" cy="2323656"/>
            <a:chOff x="-872270" y="-454724"/>
            <a:chExt cx="2323655" cy="2323656"/>
          </a:xfrm>
        </p:grpSpPr>
        <p:sp>
          <p:nvSpPr>
            <p:cNvPr id="1043" name="Google Shape;1043;p94"/>
            <p:cNvSpPr/>
            <p:nvPr/>
          </p:nvSpPr>
          <p:spPr>
            <a:xfrm rot="2700000">
              <a:off x="-415188" y="-231223"/>
              <a:ext cx="1409491" cy="1876653"/>
            </a:xfrm>
            <a:custGeom>
              <a:rect b="b" l="l" r="r" t="t"/>
              <a:pathLst>
                <a:path extrusionOk="0" h="1876653" w="1409491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94"/>
            <p:cNvSpPr/>
            <p:nvPr/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5" name="Google Shape;1045;p94"/>
          <p:cNvSpPr/>
          <p:nvPr/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94"/>
          <p:cNvSpPr/>
          <p:nvPr/>
        </p:nvSpPr>
        <p:spPr>
          <a:xfrm>
            <a:off x="1343436" y="5721108"/>
            <a:ext cx="2261965" cy="1136891"/>
          </a:xfrm>
          <a:prstGeom prst="triangle">
            <a:avLst>
              <a:gd fmla="val 50000" name="adj"/>
            </a:avLst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0" id="1047" name="Google Shape;1047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9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9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9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9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9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1" id="1058" name="Google Shape;1058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9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9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9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9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9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9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2" id="1070" name="Google Shape;1070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9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9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9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9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9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3" id="1082" name="Google Shape;1082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52678"/>
            <a:ext cx="10905066" cy="515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9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9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9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9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9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9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4" id="1094" name="Google Shape;1094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9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9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9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9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9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p9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5" id="1106" name="Google Shape;1106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425194"/>
            <a:ext cx="10905066" cy="4007610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9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10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10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10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10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10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6" id="1118" name="Google Shape;1118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10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10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10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10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10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10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7" id="1130" name="Google Shape;1130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25415"/>
            <a:ext cx="10905066" cy="5207168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10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7" name="Google Shape;1137;p10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10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10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10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1" name="Google Shape;1141;p10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8" id="1142" name="Google Shape;1142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10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10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10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10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10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10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9" id="1154" name="Google Shape;1154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10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10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10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10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10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10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0" id="1166" name="Google Shape;1166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11784"/>
            <a:ext cx="10905066" cy="5234430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10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10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10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10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p10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10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1" id="1178" name="Google Shape;1178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10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10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10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10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8" name="Google Shape;1188;p10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10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2" id="1190" name="Google Shape;1190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10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0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10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0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10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10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p10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3" id="1202" name="Google Shape;1202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10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10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10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10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p10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10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4" id="1214" name="Google Shape;1214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84521"/>
            <a:ext cx="10905066" cy="5288956"/>
          </a:xfrm>
          <a:prstGeom prst="rect">
            <a:avLst/>
          </a:prstGeom>
          <a:noFill/>
          <a:ln>
            <a:noFill/>
          </a:ln>
        </p:spPr>
      </p:pic>
      <p:sp>
        <p:nvSpPr>
          <p:cNvPr id="1215" name="Google Shape;1215;p10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10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10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10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10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p10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5" id="1226" name="Google Shape;1226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79940"/>
            <a:ext cx="10905066" cy="509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10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1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11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11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11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11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11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6" id="1238" name="Google Shape;1238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11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11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11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11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11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11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7" id="1250" name="Google Shape;1250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251" name="Google Shape;1251;p11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1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11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11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p11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0" name="Google Shape;1260;p11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1" name="Google Shape;1261;p11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8" id="1262" name="Google Shape;1262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263" name="Google Shape;1263;p11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1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11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11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11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2" name="Google Shape;1272;p11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11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9" id="1274" name="Google Shape;1274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275" name="Google Shape;1275;p11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11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11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11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11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11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0" id="1286" name="Google Shape;1286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11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1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11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11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6" name="Google Shape;1296;p11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11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1" id="1298" name="Google Shape;1298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11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11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11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11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11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1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2" id="1310" name="Google Shape;1310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34466"/>
            <a:ext cx="10905066" cy="4989066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1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1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11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11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11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11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11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3" id="1322" name="Google Shape;1322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11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1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11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0" name="Google Shape;1330;p11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1" name="Google Shape;1331;p11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p11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11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4" id="1334" name="Google Shape;1334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11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1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11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11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3" name="Google Shape;1343;p11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4" name="Google Shape;1344;p11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1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5" id="1346" name="Google Shape;1346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347" name="Google Shape;1347;p11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1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3" name="Google Shape;1353;p12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4" name="Google Shape;1354;p12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5" name="Google Shape;1355;p12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6" name="Google Shape;1356;p12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12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6" id="1358" name="Google Shape;1358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12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1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1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1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1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8" name="Google Shape;1368;p1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1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7" id="1370" name="Google Shape;1370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16364"/>
            <a:ext cx="10905066" cy="5425271"/>
          </a:xfrm>
          <a:prstGeom prst="rect">
            <a:avLst/>
          </a:prstGeom>
          <a:noFill/>
          <a:ln>
            <a:noFill/>
          </a:ln>
        </p:spPr>
      </p:pic>
      <p:sp>
        <p:nvSpPr>
          <p:cNvPr id="1371" name="Google Shape;1371;p1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1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7" name="Google Shape;1377;p12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8" name="Google Shape;1378;p12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12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0" name="Google Shape;1380;p12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1" name="Google Shape;1381;p12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09" id="1382" name="Google Shape;1382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43627"/>
            <a:ext cx="10905066" cy="537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383" name="Google Shape;1383;p12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1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12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0" name="Google Shape;1390;p12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1" name="Google Shape;1391;p12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2" name="Google Shape;1392;p12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3" name="Google Shape;1393;p12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0" id="1394" name="Google Shape;1394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561507"/>
            <a:ext cx="10905066" cy="3734984"/>
          </a:xfrm>
          <a:prstGeom prst="rect">
            <a:avLst/>
          </a:prstGeom>
          <a:noFill/>
          <a:ln>
            <a:noFill/>
          </a:ln>
        </p:spPr>
      </p:pic>
      <p:sp>
        <p:nvSpPr>
          <p:cNvPr id="1395" name="Google Shape;1395;p12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1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1" name="Google Shape;1401;p12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12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12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4" name="Google Shape;1404;p12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5" name="Google Shape;1405;p12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1" id="1406" name="Google Shape;1406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16254"/>
            <a:ext cx="10905066" cy="4825490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12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1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1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p1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5" name="Google Shape;1415;p1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p1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1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2" id="1418" name="Google Shape;1418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70890"/>
            <a:ext cx="10905066" cy="5316218"/>
          </a:xfrm>
          <a:prstGeom prst="rect">
            <a:avLst/>
          </a:prstGeom>
          <a:noFill/>
          <a:ln>
            <a:noFill/>
          </a:ln>
        </p:spPr>
      </p:pic>
      <p:sp>
        <p:nvSpPr>
          <p:cNvPr id="1419" name="Google Shape;1419;p1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5" name="Google Shape;1425;p12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12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7" name="Google Shape;1427;p12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p12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9" name="Google Shape;1429;p12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3" id="1430" name="Google Shape;1430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70779"/>
            <a:ext cx="10905066" cy="4716440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p12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1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7" name="Google Shape;1437;p12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12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9" name="Google Shape;1439;p12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0" name="Google Shape;1440;p12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1" name="Google Shape;1441;p12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4" id="1442" name="Google Shape;1442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329774"/>
            <a:ext cx="10905066" cy="419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12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1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12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0" name="Google Shape;1450;p12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1" name="Google Shape;1451;p12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2" name="Google Shape;1452;p12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3" name="Google Shape;1453;p12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5" id="1454" name="Google Shape;1454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455" name="Google Shape;1455;p12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p1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1" name="Google Shape;1461;p1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2" name="Google Shape;1462;p1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3" name="Google Shape;1463;p1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4" name="Google Shape;1464;p1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5" name="Google Shape;1465;p1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6" id="1466" name="Google Shape;1466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467" name="Google Shape;1467;p1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1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3" name="Google Shape;1473;p1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4" name="Google Shape;1474;p1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5" name="Google Shape;1475;p1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6" name="Google Shape;1476;p1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1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7" id="1478" name="Google Shape;1478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479" name="Google Shape;1479;p1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1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13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13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7" name="Google Shape;1487;p13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13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13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8" id="1490" name="Google Shape;1490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491" name="Google Shape;1491;p13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1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7" name="Google Shape;1497;p132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p132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9" name="Google Shape;1499;p132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0" name="Google Shape;1500;p132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1" name="Google Shape;1501;p132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9" id="1502" name="Google Shape;1502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57258"/>
            <a:ext cx="10905066" cy="534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132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1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9" name="Google Shape;1509;p13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0" name="Google Shape;1510;p13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1" name="Google Shape;1511;p13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2" name="Google Shape;1512;p13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3" name="Google Shape;1513;p13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0" id="1514" name="Google Shape;1514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34466"/>
            <a:ext cx="10905066" cy="4989066"/>
          </a:xfrm>
          <a:prstGeom prst="rect">
            <a:avLst/>
          </a:prstGeom>
          <a:noFill/>
          <a:ln>
            <a:noFill/>
          </a:ln>
        </p:spPr>
      </p:pic>
      <p:sp>
        <p:nvSpPr>
          <p:cNvPr id="1515" name="Google Shape;1515;p13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1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1" name="Google Shape;1521;p13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13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3" name="Google Shape;1523;p13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4" name="Google Shape;1524;p13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5" name="Google Shape;1525;p13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1" id="1526" name="Google Shape;1526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527" name="Google Shape;1527;p13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1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3" name="Google Shape;1533;p13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4" name="Google Shape;1534;p13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13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13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13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2" id="1538" name="Google Shape;1538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98152"/>
            <a:ext cx="10905066" cy="52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13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3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1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5" name="Google Shape;1545;p13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6" name="Google Shape;1546;p13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7" name="Google Shape;1547;p13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13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p13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3" id="1550" name="Google Shape;1550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07203"/>
            <a:ext cx="10905066" cy="5043592"/>
          </a:xfrm>
          <a:prstGeom prst="rect">
            <a:avLst/>
          </a:prstGeom>
          <a:noFill/>
          <a:ln>
            <a:noFill/>
          </a:ln>
        </p:spPr>
      </p:pic>
      <p:sp>
        <p:nvSpPr>
          <p:cNvPr id="1551" name="Google Shape;1551;p13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1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7" name="Google Shape;1557;p13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8" name="Google Shape;1558;p13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9" name="Google Shape;1559;p13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0" name="Google Shape;1560;p13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1" name="Google Shape;1561;p13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4" id="1562" name="Google Shape;1562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29996"/>
            <a:ext cx="10905066" cy="5398006"/>
          </a:xfrm>
          <a:prstGeom prst="rect">
            <a:avLst/>
          </a:prstGeom>
          <a:noFill/>
          <a:ln>
            <a:noFill/>
          </a:ln>
        </p:spPr>
      </p:pic>
      <p:sp>
        <p:nvSpPr>
          <p:cNvPr id="1563" name="Google Shape;1563;p13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1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9" name="Google Shape;1569;p138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0" name="Google Shape;1570;p138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1" name="Google Shape;1571;p138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2" name="Google Shape;1572;p138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3" name="Google Shape;1573;p138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5" id="1574" name="Google Shape;1574;p138"/>
          <p:cNvPicPr preferRelativeResize="0"/>
          <p:nvPr/>
        </p:nvPicPr>
        <p:blipFill rotWithShape="1">
          <a:blip r:embed="rId3">
            <a:alphaModFix/>
          </a:blip>
          <a:srcRect b="1" l="6813" r="8527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575" name="Google Shape;1575;p138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1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1" name="Google Shape;1581;p13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2" name="Google Shape;1582;p13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3" name="Google Shape;1583;p13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4" name="Google Shape;1584;p13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5" name="Google Shape;1585;p13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6" id="1586" name="Google Shape;1586;p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13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1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3" name="Google Shape;1593;p140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4" name="Google Shape;1594;p140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5" name="Google Shape;1595;p140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140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7" name="Google Shape;1597;p140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7" id="1598" name="Google Shape;1598;p140"/>
          <p:cNvPicPr preferRelativeResize="0"/>
          <p:nvPr/>
        </p:nvPicPr>
        <p:blipFill rotWithShape="1">
          <a:blip r:embed="rId3">
            <a:alphaModFix/>
          </a:blip>
          <a:srcRect b="1" l="0" r="4085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599" name="Google Shape;1599;p140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1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5" name="Google Shape;1605;p14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6" name="Google Shape;1606;p14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7" name="Google Shape;1607;p14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8" name="Google Shape;1608;p14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9" name="Google Shape;1609;p14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8" id="1610" name="Google Shape;1610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48208"/>
            <a:ext cx="10905066" cy="5561582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4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1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7" name="Google Shape;1617;p142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8" name="Google Shape;1618;p142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9" name="Google Shape;1619;p142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0" name="Google Shape;1620;p142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1" name="Google Shape;1621;p142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9" id="1622" name="Google Shape;1622;p142"/>
          <p:cNvPicPr preferRelativeResize="0"/>
          <p:nvPr/>
        </p:nvPicPr>
        <p:blipFill rotWithShape="1">
          <a:blip r:embed="rId3">
            <a:alphaModFix/>
          </a:blip>
          <a:srcRect b="2" l="0" r="3596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623" name="Google Shape;1623;p142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1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9" name="Google Shape;1629;p143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0" name="Google Shape;1630;p143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1" name="Google Shape;1631;p143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2" name="Google Shape;1632;p143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3" name="Google Shape;1633;p143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0" id="1634" name="Google Shape;1634;p143"/>
          <p:cNvPicPr preferRelativeResize="0"/>
          <p:nvPr/>
        </p:nvPicPr>
        <p:blipFill rotWithShape="1">
          <a:blip r:embed="rId3">
            <a:alphaModFix/>
          </a:blip>
          <a:srcRect b="-1" l="2132" r="18101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143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1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1" name="Google Shape;1641;p144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2" name="Google Shape;1642;p144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3" name="Google Shape;1643;p144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4" name="Google Shape;1644;p144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5" name="Google Shape;1645;p144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1" id="1646" name="Google Shape;1646;p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179830"/>
            <a:ext cx="10905066" cy="4498338"/>
          </a:xfrm>
          <a:prstGeom prst="rect">
            <a:avLst/>
          </a:prstGeom>
          <a:noFill/>
          <a:ln>
            <a:noFill/>
          </a:ln>
        </p:spPr>
      </p:pic>
      <p:sp>
        <p:nvSpPr>
          <p:cNvPr id="1647" name="Google Shape;1647;p144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1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3" name="Google Shape;1653;p14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4" name="Google Shape;1654;p14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5" name="Google Shape;1655;p14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6" name="Google Shape;1656;p14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7" name="Google Shape;1657;p14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2" id="1658" name="Google Shape;1658;p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702733"/>
            <a:ext cx="10905066" cy="545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659" name="Google Shape;1659;p14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1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5" name="Google Shape;1665;p14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6" name="Google Shape;1666;p14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7" name="Google Shape;1667;p14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8" name="Google Shape;1668;p14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9" name="Google Shape;1669;p14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3" id="1670" name="Google Shape;1670;p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75470"/>
            <a:ext cx="10905066" cy="5507059"/>
          </a:xfrm>
          <a:prstGeom prst="rect">
            <a:avLst/>
          </a:prstGeom>
          <a:noFill/>
          <a:ln>
            <a:noFill/>
          </a:ln>
        </p:spPr>
      </p:pic>
      <p:sp>
        <p:nvSpPr>
          <p:cNvPr id="1671" name="Google Shape;1671;p14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1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7" name="Google Shape;1677;p147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8" name="Google Shape;1678;p147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9" name="Google Shape;1679;p147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0" name="Google Shape;1680;p147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1" name="Google Shape;1681;p147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4" id="1682" name="Google Shape;1682;p1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961728"/>
            <a:ext cx="10905066" cy="4934543"/>
          </a:xfrm>
          <a:prstGeom prst="rect">
            <a:avLst/>
          </a:prstGeom>
          <a:noFill/>
          <a:ln>
            <a:noFill/>
          </a:ln>
        </p:spPr>
      </p:pic>
      <p:sp>
        <p:nvSpPr>
          <p:cNvPr id="1683" name="Google Shape;1683;p147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9" name="Google Shape;1689;p148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148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1" name="Google Shape;1691;p148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2" name="Google Shape;1692;p148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3" name="Google Shape;1693;p148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5" id="1694" name="Google Shape;1694;p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1057148"/>
            <a:ext cx="10905066" cy="4743702"/>
          </a:xfrm>
          <a:prstGeom prst="rect">
            <a:avLst/>
          </a:prstGeom>
          <a:noFill/>
          <a:ln>
            <a:noFill/>
          </a:ln>
        </p:spPr>
      </p:pic>
      <p:sp>
        <p:nvSpPr>
          <p:cNvPr id="1695" name="Google Shape;1695;p148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99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1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1" name="Google Shape;1701;p14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2" name="Google Shape;1702;p14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3" name="Google Shape;1703;p14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4" name="Google Shape;1704;p14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5" name="Google Shape;1705;p14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6" id="1706" name="Google Shape;1706;p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61839"/>
            <a:ext cx="10905066" cy="5534321"/>
          </a:xfrm>
          <a:prstGeom prst="rect">
            <a:avLst/>
          </a:prstGeom>
          <a:noFill/>
          <a:ln>
            <a:noFill/>
          </a:ln>
        </p:spPr>
      </p:pic>
      <p:sp>
        <p:nvSpPr>
          <p:cNvPr id="1707" name="Google Shape;1707;p14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1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3" name="Google Shape;1713;p15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4" name="Google Shape;1714;p15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5" name="Google Shape;1715;p15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6" name="Google Shape;1716;p15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7" name="Google Shape;1717;p15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7" id="1718" name="Google Shape;1718;p1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879940"/>
            <a:ext cx="10905066" cy="509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719" name="Google Shape;1719;p15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1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5" name="Google Shape;1725;p15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6" name="Google Shape;1726;p15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7" name="Google Shape;1727;p15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8" name="Google Shape;1728;p15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9" name="Google Shape;1729;p15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8" id="1730" name="Google Shape;1730;p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816" y="643467"/>
            <a:ext cx="1087036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731" name="Google Shape;1731;p15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35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1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7" name="Google Shape;1737;p152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8" name="Google Shape;1738;p152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9" name="Google Shape;1739;p152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0" name="Google Shape;1740;p152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1" name="Google Shape;1741;p152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9" id="1742" name="Google Shape;1742;p152"/>
          <p:cNvPicPr preferRelativeResize="0"/>
          <p:nvPr/>
        </p:nvPicPr>
        <p:blipFill rotWithShape="1">
          <a:blip r:embed="rId3">
            <a:alphaModFix/>
          </a:blip>
          <a:srcRect b="1" l="0" r="5553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743" name="Google Shape;1743;p152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p1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9" name="Google Shape;1749;p15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0" name="Google Shape;1750;p15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1" name="Google Shape;1751;p15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2" name="Google Shape;1752;p15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3" name="Google Shape;1753;p15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40" id="1754" name="Google Shape;1754;p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467" y="689102"/>
            <a:ext cx="10905066" cy="5479794"/>
          </a:xfrm>
          <a:prstGeom prst="rect">
            <a:avLst/>
          </a:prstGeom>
          <a:noFill/>
          <a:ln>
            <a:noFill/>
          </a:ln>
        </p:spPr>
      </p:pic>
      <p:sp>
        <p:nvSpPr>
          <p:cNvPr id="1755" name="Google Shape;1755;p15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