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8" r:id="rId5"/>
    <p:sldId id="281" r:id="rId6"/>
    <p:sldId id="259" r:id="rId7"/>
    <p:sldId id="290" r:id="rId8"/>
    <p:sldId id="273" r:id="rId9"/>
    <p:sldId id="301" r:id="rId10"/>
    <p:sldId id="302" r:id="rId11"/>
    <p:sldId id="307" r:id="rId12"/>
    <p:sldId id="305" r:id="rId13"/>
    <p:sldId id="303" r:id="rId14"/>
    <p:sldId id="304" r:id="rId15"/>
    <p:sldId id="300" r:id="rId16"/>
    <p:sldId id="286" r:id="rId17"/>
    <p:sldId id="308" r:id="rId18"/>
    <p:sldId id="309" r:id="rId19"/>
    <p:sldId id="310" r:id="rId20"/>
    <p:sldId id="311" r:id="rId21"/>
    <p:sldId id="291" r:id="rId22"/>
  </p:sldIdLst>
  <p:sldSz cx="20104100"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ie Menzel" initials="JM" lastIdx="19" clrIdx="0">
    <p:extLst>
      <p:ext uri="{19B8F6BF-5375-455C-9EA6-DF929625EA0E}">
        <p15:presenceInfo xmlns:p15="http://schemas.microsoft.com/office/powerpoint/2012/main" userId="S-1-5-21-776561741-1326574676-725345543-15787" providerId="AD"/>
      </p:ext>
    </p:extLst>
  </p:cmAuthor>
  <p:cmAuthor id="2" name="Cynthia Woodsong" initials="CW" lastIdx="13" clrIdx="1">
    <p:extLst>
      <p:ext uri="{19B8F6BF-5375-455C-9EA6-DF929625EA0E}">
        <p15:presenceInfo xmlns:p15="http://schemas.microsoft.com/office/powerpoint/2012/main" userId="S-1-5-21-776561741-1326574676-725345543-44304" providerId="AD"/>
      </p:ext>
    </p:extLst>
  </p:cmAuthor>
  <p:cmAuthor id="3" name="Erin Pearson" initials="EP" lastIdx="13" clrIdx="2">
    <p:extLst>
      <p:ext uri="{19B8F6BF-5375-455C-9EA6-DF929625EA0E}">
        <p15:presenceInfo xmlns:p15="http://schemas.microsoft.com/office/powerpoint/2012/main" userId="S-1-5-21-776561741-1326574676-725345543-66632" providerId="AD"/>
      </p:ext>
    </p:extLst>
  </p:cmAuthor>
  <p:cmAuthor id="4" name="Hina Aziz" initials="HA" lastIdx="7" clrIdx="3">
    <p:extLst>
      <p:ext uri="{19B8F6BF-5375-455C-9EA6-DF929625EA0E}">
        <p15:presenceInfo xmlns:p15="http://schemas.microsoft.com/office/powerpoint/2012/main" userId="Hina Azi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14" autoAdjust="0"/>
    <p:restoredTop sz="85978" autoAdjust="0"/>
  </p:normalViewPr>
  <p:slideViewPr>
    <p:cSldViewPr>
      <p:cViewPr>
        <p:scale>
          <a:sx n="33" d="100"/>
          <a:sy n="33" d="100"/>
        </p:scale>
        <p:origin x="740" y="76"/>
      </p:cViewPr>
      <p:guideLst>
        <p:guide orient="horz" pos="2880"/>
        <p:guide pos="2160"/>
      </p:guideLst>
    </p:cSldViewPr>
  </p:slideViewPr>
  <p:notesTextViewPr>
    <p:cViewPr>
      <p:scale>
        <a:sx n="100" d="100"/>
        <a:sy n="100" d="100"/>
      </p:scale>
      <p:origin x="0" y="0"/>
    </p:cViewPr>
  </p:notesTextViewPr>
  <p:sorterViewPr>
    <p:cViewPr>
      <p:scale>
        <a:sx n="51" d="100"/>
        <a:sy n="5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4DDF9FA-3041-4DCB-ADC5-6EFC4EE5E209}" type="datetimeFigureOut">
              <a:rPr lang="en-US" smtClean="0"/>
              <a:t>1/9/2023</a:t>
            </a:fld>
            <a:endParaRPr lang="en-US" dirty="0"/>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400A8F3F-FDAD-40FD-BE10-971447A947CE}" type="slidenum">
              <a:rPr lang="en-US" smtClean="0"/>
              <a:t>‹#›</a:t>
            </a:fld>
            <a:endParaRPr lang="en-US" dirty="0"/>
          </a:p>
        </p:txBody>
      </p:sp>
    </p:spTree>
    <p:extLst>
      <p:ext uri="{BB962C8B-B14F-4D97-AF65-F5344CB8AC3E}">
        <p14:creationId xmlns:p14="http://schemas.microsoft.com/office/powerpoint/2010/main" val="277304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0A8F3F-FDAD-40FD-BE10-971447A947CE}" type="slidenum">
              <a:rPr lang="en-US" smtClean="0"/>
              <a:t>1</a:t>
            </a:fld>
            <a:endParaRPr lang="en-US" dirty="0"/>
          </a:p>
        </p:txBody>
      </p:sp>
    </p:spTree>
    <p:extLst>
      <p:ext uri="{BB962C8B-B14F-4D97-AF65-F5344CB8AC3E}">
        <p14:creationId xmlns:p14="http://schemas.microsoft.com/office/powerpoint/2010/main" val="92673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Proposal: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Unintended pregnancies and the complications that arise from unsafe abortions are tragically common experiences for millions of women and girls in Pakistan. With approximately 34% of currently married women in Pakistan using modern contraceptive methods (and 21.6% for all women) (Track20 2017), the rate of unintended pregnancies is high, and many women facing unintended pregnancies resort to unsafe abortion (Naveed, Shaikh, and Nawaz 2016). In 2016, the use of modern methods of contraception is estimated to have averted 2,638,000 unintended pregnancies and 805,000 unsafe abortions (Track20 2017). Abortion is highly stigmatized and safe abortion and postabortion care (PAC) services are often inaccessible. Since 2007, Ipas has worked closely with government and NGO partners to support clinical trainings in woman-centered PAC, sustainability of safe reproductive health technologies, and strengthening of national partnerships in support of women’s sexual and reproductive health and rights. Through these efforts, we work to ensure the integration of postabortion contraception.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 Protocol: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data do not exist on the actual usage of misoprostol for MA in facilities or outside of facilities, trends in Pakistan between 2002 and 2012 show increased rates of induced abortion at the same time as minimal increases in contraceptive prevalence and increases in the proportion of postabortion complications that are less severe. These trends suggest that 1) women are increasingly relying on induced abortion to deal with unintended pregnancies, and 2) women are resorting to safer methods, like misoprostol, for clandestine abortions, rather than unsafe methods [7]. Despite greater safety of misoprostol versus other methods of clandestine abortions, the rate of complications over this same time period has increased, suggesting also that women and girls who may be using misoprostol need complete and accurate information on dosage and use to avoid complications. Furthermore, in a 2012 survey, health providers perceived misoprostol as among the top two most commonly used abortion methods [7].</a:t>
            </a:r>
          </a:p>
          <a:p>
            <a:endParaRPr lang="en-US" dirty="0"/>
          </a:p>
        </p:txBody>
      </p:sp>
      <p:sp>
        <p:nvSpPr>
          <p:cNvPr id="4" name="Slide Number Placeholder 3"/>
          <p:cNvSpPr>
            <a:spLocks noGrp="1"/>
          </p:cNvSpPr>
          <p:nvPr>
            <p:ph type="sldNum" sz="quarter" idx="10"/>
          </p:nvPr>
        </p:nvSpPr>
        <p:spPr/>
        <p:txBody>
          <a:bodyPr/>
          <a:lstStyle/>
          <a:p>
            <a:fld id="{400A8F3F-FDAD-40FD-BE10-971447A947CE}" type="slidenum">
              <a:rPr lang="en-US" smtClean="0"/>
              <a:t>2</a:t>
            </a:fld>
            <a:endParaRPr lang="en-US" dirty="0"/>
          </a:p>
        </p:txBody>
      </p:sp>
    </p:spTree>
    <p:extLst>
      <p:ext uri="{BB962C8B-B14F-4D97-AF65-F5344CB8AC3E}">
        <p14:creationId xmlns:p14="http://schemas.microsoft.com/office/powerpoint/2010/main" val="806893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0A8F3F-FDAD-40FD-BE10-971447A947CE}" type="slidenum">
              <a:rPr lang="en-US" smtClean="0"/>
              <a:t>3</a:t>
            </a:fld>
            <a:endParaRPr lang="en-US" dirty="0"/>
          </a:p>
        </p:txBody>
      </p:sp>
    </p:spTree>
    <p:extLst>
      <p:ext uri="{BB962C8B-B14F-4D97-AF65-F5344CB8AC3E}">
        <p14:creationId xmlns:p14="http://schemas.microsoft.com/office/powerpoint/2010/main" val="2728766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3.5 year project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the formative phase, we will complete a desk review and conduct mixed methods qualitative research, using key informant interviews, focus groups, individual and small group interviews, and participant observation to explore the specific pathways and options for post-MA contraceptive decision-making for women and adolescent girls in Kenya and Pakistan.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implementation, Ipas and DKT (along with other implementation partners, to be determined) will work in consultation with local authorities and stakeholders to implement the most promising interventions in Kenya’s Nakuru district and Pakistan’s Punjab province, with opportunities to refine interventions based on continued user input. Ipas’s evaluation partner, the Population Council, will conduct a cluster-randomized trial to compare women’s and adolescent girls’ (ages 15 - 19) contraceptive uptake (measured at two weeks and four weeks after MA) and one-year contraceptive continuation rates (including timely method-switching) after self-use of MA between intervention and nonintervention geographic clusters. We also plan to collect data on three-month and six-month contraceptive continuation.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Ipas, in conjunction with partners and other key stakeholders, will develop and implement strategies for sustainable scale-up of successful interventions. In the final months of the investment, we will carry out a communications and dissemination strategy to share findings and evidence for interventions to improve post-MA contraceptive uptake and continuation.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00A8F3F-FDAD-40FD-BE10-971447A947CE}" type="slidenum">
              <a:rPr lang="en-US" smtClean="0"/>
              <a:t>4</a:t>
            </a:fld>
            <a:endParaRPr lang="en-US" dirty="0"/>
          </a:p>
        </p:txBody>
      </p:sp>
    </p:spTree>
    <p:extLst>
      <p:ext uri="{BB962C8B-B14F-4D97-AF65-F5344CB8AC3E}">
        <p14:creationId xmlns:p14="http://schemas.microsoft.com/office/powerpoint/2010/main" val="372834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formative research, we will assess the contraceptive experiences, needs, and preferences of women and adolescent girls who have pursued self-use of MA drugs, with regard to contraception and the prevention of future unintended pregnancies. We will also investigate the contraceptive knowledge, delivery, and/or referral needs and practices of pharmacists/medicine sellers who provide MA drugs (in this document, “medicine sellers” is a general term that may include licensed or unlicensed medicine sellers, and others involved in the provision of MA drugs and/or contraceptives, depending on the cultural context). Likewise, we will examine the influences, biases, and misconceptions of public and private sector contraceptive providers, particularly for methods that can only be accessed in a clinical setting, such as intrauterine devices. The investigation will include interviews with influential intermediaries—such as women’s groups, social media outlets, and hotlines—to learn about their spheres of influence and whether—and if so how—they might be involved in our interventions. </a:t>
            </a:r>
            <a:r>
              <a:rPr lang="en-US" sz="1200" b="0" kern="1200" dirty="0">
                <a:solidFill>
                  <a:schemeClr val="tx1"/>
                </a:solidFill>
                <a:effectLst/>
                <a:latin typeface="+mn-lt"/>
                <a:ea typeface="+mn-ea"/>
                <a:cs typeface="+mn-cs"/>
              </a:rPr>
              <a:t>The research will lead to the design, development, and iterative testing of multiple intervention prototypes.</a:t>
            </a:r>
            <a:endParaRPr lang="en-US" b="0" dirty="0"/>
          </a:p>
        </p:txBody>
      </p:sp>
      <p:sp>
        <p:nvSpPr>
          <p:cNvPr id="4" name="Slide Number Placeholder 3"/>
          <p:cNvSpPr>
            <a:spLocks noGrp="1"/>
          </p:cNvSpPr>
          <p:nvPr>
            <p:ph type="sldNum" sz="quarter" idx="10"/>
          </p:nvPr>
        </p:nvSpPr>
        <p:spPr/>
        <p:txBody>
          <a:bodyPr/>
          <a:lstStyle/>
          <a:p>
            <a:fld id="{400A8F3F-FDAD-40FD-BE10-971447A947CE}" type="slidenum">
              <a:rPr lang="en-US" smtClean="0"/>
              <a:t>5</a:t>
            </a:fld>
            <a:endParaRPr lang="en-US" dirty="0"/>
          </a:p>
        </p:txBody>
      </p:sp>
    </p:spTree>
    <p:extLst>
      <p:ext uri="{BB962C8B-B14F-4D97-AF65-F5344CB8AC3E}">
        <p14:creationId xmlns:p14="http://schemas.microsoft.com/office/powerpoint/2010/main" val="3832299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K" dirty="0"/>
          </a:p>
        </p:txBody>
      </p:sp>
      <p:sp>
        <p:nvSpPr>
          <p:cNvPr id="4" name="Slide Number Placeholder 3"/>
          <p:cNvSpPr>
            <a:spLocks noGrp="1"/>
          </p:cNvSpPr>
          <p:nvPr>
            <p:ph type="sldNum" sz="quarter" idx="5"/>
          </p:nvPr>
        </p:nvSpPr>
        <p:spPr/>
        <p:txBody>
          <a:bodyPr/>
          <a:lstStyle/>
          <a:p>
            <a:fld id="{400A8F3F-FDAD-40FD-BE10-971447A947CE}" type="slidenum">
              <a:rPr lang="en-US" smtClean="0"/>
              <a:t>9</a:t>
            </a:fld>
            <a:endParaRPr lang="en-US" dirty="0"/>
          </a:p>
        </p:txBody>
      </p:sp>
    </p:spTree>
    <p:extLst>
      <p:ext uri="{BB962C8B-B14F-4D97-AF65-F5344CB8AC3E}">
        <p14:creationId xmlns:p14="http://schemas.microsoft.com/office/powerpoint/2010/main" val="1815408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 at bottom – year one goes to milestone check-in</a:t>
            </a:r>
          </a:p>
          <a:p>
            <a:endParaRPr lang="en-US" dirty="0"/>
          </a:p>
          <a:p>
            <a:r>
              <a:rPr lang="en-US" dirty="0"/>
              <a:t>UCD and Intervention design should overlap or be completely separate</a:t>
            </a:r>
          </a:p>
        </p:txBody>
      </p:sp>
      <p:sp>
        <p:nvSpPr>
          <p:cNvPr id="4" name="Slide Number Placeholder 3"/>
          <p:cNvSpPr>
            <a:spLocks noGrp="1"/>
          </p:cNvSpPr>
          <p:nvPr>
            <p:ph type="sldNum" sz="quarter" idx="10"/>
          </p:nvPr>
        </p:nvSpPr>
        <p:spPr/>
        <p:txBody>
          <a:bodyPr/>
          <a:lstStyle/>
          <a:p>
            <a:fld id="{400A8F3F-FDAD-40FD-BE10-971447A947CE}" type="slidenum">
              <a:rPr lang="en-US" smtClean="0"/>
              <a:t>12</a:t>
            </a:fld>
            <a:endParaRPr lang="en-US" dirty="0"/>
          </a:p>
        </p:txBody>
      </p:sp>
    </p:spTree>
    <p:extLst>
      <p:ext uri="{BB962C8B-B14F-4D97-AF65-F5344CB8AC3E}">
        <p14:creationId xmlns:p14="http://schemas.microsoft.com/office/powerpoint/2010/main" val="405227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0A8F3F-FDAD-40FD-BE10-971447A947CE}" type="slidenum">
              <a:rPr lang="en-US" smtClean="0"/>
              <a:t>13</a:t>
            </a:fld>
            <a:endParaRPr lang="en-US" dirty="0"/>
          </a:p>
        </p:txBody>
      </p:sp>
    </p:spTree>
    <p:extLst>
      <p:ext uri="{BB962C8B-B14F-4D97-AF65-F5344CB8AC3E}">
        <p14:creationId xmlns:p14="http://schemas.microsoft.com/office/powerpoint/2010/main" val="29368415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photo">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11880850" cy="11339830"/>
          </a:xfrm>
          <a:custGeom>
            <a:avLst/>
            <a:gdLst>
              <a:gd name="connsiteX0" fmla="*/ 0 w 11880850"/>
              <a:gd name="connsiteY0" fmla="*/ 0 h 11309350"/>
              <a:gd name="connsiteX1" fmla="*/ 11880850 w 11880850"/>
              <a:gd name="connsiteY1" fmla="*/ 0 h 11309350"/>
              <a:gd name="connsiteX2" fmla="*/ 11880850 w 11880850"/>
              <a:gd name="connsiteY2" fmla="*/ 11309350 h 11309350"/>
              <a:gd name="connsiteX3" fmla="*/ 0 w 11880850"/>
              <a:gd name="connsiteY3" fmla="*/ 11309350 h 11309350"/>
              <a:gd name="connsiteX4" fmla="*/ 0 w 11880850"/>
              <a:gd name="connsiteY4" fmla="*/ 0 h 11309350"/>
              <a:gd name="connsiteX0" fmla="*/ 0 w 11880850"/>
              <a:gd name="connsiteY0" fmla="*/ 0 h 11339830"/>
              <a:gd name="connsiteX1" fmla="*/ 11880850 w 11880850"/>
              <a:gd name="connsiteY1" fmla="*/ 0 h 11339830"/>
              <a:gd name="connsiteX2" fmla="*/ 9991090 w 11880850"/>
              <a:gd name="connsiteY2" fmla="*/ 11339830 h 11339830"/>
              <a:gd name="connsiteX3" fmla="*/ 0 w 11880850"/>
              <a:gd name="connsiteY3" fmla="*/ 11309350 h 11339830"/>
              <a:gd name="connsiteX4" fmla="*/ 0 w 11880850"/>
              <a:gd name="connsiteY4" fmla="*/ 0 h 11339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0850" h="11339830">
                <a:moveTo>
                  <a:pt x="0" y="0"/>
                </a:moveTo>
                <a:lnTo>
                  <a:pt x="11880850" y="0"/>
                </a:lnTo>
                <a:lnTo>
                  <a:pt x="9991090" y="11339830"/>
                </a:lnTo>
                <a:lnTo>
                  <a:pt x="0" y="11309350"/>
                </a:lnTo>
                <a:lnTo>
                  <a:pt x="0" y="0"/>
                </a:lnTo>
                <a:close/>
              </a:path>
            </a:pathLst>
          </a:custGeom>
        </p:spPr>
        <p:txBody>
          <a:bodyPr/>
          <a:lstStyle/>
          <a:p>
            <a:endParaRPr lang="en-US" dirty="0"/>
          </a:p>
        </p:txBody>
      </p:sp>
      <p:sp>
        <p:nvSpPr>
          <p:cNvPr id="17" name="bk object 17"/>
          <p:cNvSpPr/>
          <p:nvPr/>
        </p:nvSpPr>
        <p:spPr>
          <a:xfrm>
            <a:off x="9989222" y="0"/>
            <a:ext cx="10114915" cy="11308715"/>
          </a:xfrm>
          <a:custGeom>
            <a:avLst/>
            <a:gdLst/>
            <a:ahLst/>
            <a:cxnLst/>
            <a:rect l="l" t="t" r="r" b="b"/>
            <a:pathLst>
              <a:path w="10114915" h="11308715">
                <a:moveTo>
                  <a:pt x="10114875" y="0"/>
                </a:moveTo>
                <a:lnTo>
                  <a:pt x="1876382" y="0"/>
                </a:lnTo>
                <a:lnTo>
                  <a:pt x="0" y="11308556"/>
                </a:lnTo>
                <a:lnTo>
                  <a:pt x="10114875" y="11308556"/>
                </a:lnTo>
                <a:lnTo>
                  <a:pt x="10114875" y="0"/>
                </a:lnTo>
                <a:close/>
              </a:path>
            </a:pathLst>
          </a:custGeom>
          <a:solidFill>
            <a:schemeClr val="accent2"/>
          </a:solidFill>
        </p:spPr>
        <p:txBody>
          <a:bodyPr wrap="square" lIns="0" tIns="0" rIns="0" bIns="0" rtlCol="0"/>
          <a:lstStyle/>
          <a:p>
            <a:endParaRPr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11368" y="9159875"/>
            <a:ext cx="2683700" cy="1374982"/>
          </a:xfrm>
          <a:prstGeom prst="rect">
            <a:avLst/>
          </a:prstGeom>
        </p:spPr>
      </p:pic>
      <p:sp>
        <p:nvSpPr>
          <p:cNvPr id="18" name="object 10"/>
          <p:cNvSpPr/>
          <p:nvPr userDrawn="1"/>
        </p:nvSpPr>
        <p:spPr>
          <a:xfrm>
            <a:off x="11908619" y="5955925"/>
            <a:ext cx="3439160" cy="0"/>
          </a:xfrm>
          <a:custGeom>
            <a:avLst/>
            <a:gdLst/>
            <a:ahLst/>
            <a:cxnLst/>
            <a:rect l="l" t="t" r="r" b="b"/>
            <a:pathLst>
              <a:path w="3439159">
                <a:moveTo>
                  <a:pt x="0" y="0"/>
                </a:moveTo>
                <a:lnTo>
                  <a:pt x="3438638" y="0"/>
                </a:lnTo>
              </a:path>
            </a:pathLst>
          </a:custGeom>
          <a:ln w="62825">
            <a:solidFill>
              <a:srgbClr val="FFFFFF"/>
            </a:solidFill>
          </a:ln>
        </p:spPr>
        <p:txBody>
          <a:bodyPr wrap="square" lIns="0" tIns="0" rIns="0" bIns="0" rtlCol="0"/>
          <a:lstStyle/>
          <a:p>
            <a:endParaRPr dirty="0"/>
          </a:p>
        </p:txBody>
      </p:sp>
      <p:sp>
        <p:nvSpPr>
          <p:cNvPr id="19" name="Text Placeholder 12"/>
          <p:cNvSpPr>
            <a:spLocks noGrp="1"/>
          </p:cNvSpPr>
          <p:nvPr>
            <p:ph type="body" sz="quarter" idx="12" hasCustomPrompt="1"/>
          </p:nvPr>
        </p:nvSpPr>
        <p:spPr>
          <a:xfrm>
            <a:off x="11908619" y="6352801"/>
            <a:ext cx="7620001" cy="2254418"/>
          </a:xfrm>
          <a:prstGeom prst="rect">
            <a:avLst/>
          </a:prstGeom>
        </p:spPr>
        <p:txBody>
          <a:bodyPr anchor="t"/>
          <a:lstStyle>
            <a:lvl1pPr>
              <a:defRPr sz="4000" b="0">
                <a:solidFill>
                  <a:schemeClr val="bg1"/>
                </a:solidFill>
                <a:latin typeface="Helvetica" charset="0"/>
                <a:ea typeface="Helvetica" charset="0"/>
                <a:cs typeface="Helvetica" charset="0"/>
              </a:defRPr>
            </a:lvl1pPr>
          </a:lstStyle>
          <a:p>
            <a:pPr lvl="0"/>
            <a:r>
              <a:rPr lang="en-US" dirty="0"/>
              <a:t>Click to edit presentation subtitle styles</a:t>
            </a:r>
          </a:p>
        </p:txBody>
      </p:sp>
      <p:sp>
        <p:nvSpPr>
          <p:cNvPr id="21" name="Title 19"/>
          <p:cNvSpPr>
            <a:spLocks noGrp="1"/>
          </p:cNvSpPr>
          <p:nvPr>
            <p:ph type="title" hasCustomPrompt="1"/>
          </p:nvPr>
        </p:nvSpPr>
        <p:spPr>
          <a:xfrm>
            <a:off x="11908619" y="1235075"/>
            <a:ext cx="7648575" cy="4339849"/>
          </a:xfrm>
          <a:prstGeom prst="rect">
            <a:avLst/>
          </a:prstGeom>
        </p:spPr>
        <p:txBody>
          <a:bodyPr anchor="b"/>
          <a:lstStyle>
            <a:lvl1pPr>
              <a:defRPr sz="6000" b="1">
                <a:solidFill>
                  <a:schemeClr val="bg1"/>
                </a:solidFill>
                <a:latin typeface="Helvetica" charset="0"/>
                <a:ea typeface="Helvetica" charset="0"/>
                <a:cs typeface="Helvetica" charset="0"/>
              </a:defRPr>
            </a:lvl1pPr>
          </a:lstStyle>
          <a:p>
            <a:r>
              <a:rPr lang="en-US" dirty="0"/>
              <a:t>Click to edit presentation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out photo">
    <p:spTree>
      <p:nvGrpSpPr>
        <p:cNvPr id="1" name=""/>
        <p:cNvGrpSpPr/>
        <p:nvPr/>
      </p:nvGrpSpPr>
      <p:grpSpPr>
        <a:xfrm>
          <a:off x="0" y="0"/>
          <a:ext cx="0" cy="0"/>
          <a:chOff x="0" y="0"/>
          <a:chExt cx="0" cy="0"/>
        </a:xfrm>
      </p:grpSpPr>
      <p:sp>
        <p:nvSpPr>
          <p:cNvPr id="2" name="Rectangle 1"/>
          <p:cNvSpPr/>
          <p:nvPr userDrawn="1"/>
        </p:nvSpPr>
        <p:spPr>
          <a:xfrm>
            <a:off x="0" y="-43392"/>
            <a:ext cx="16673734" cy="11427884"/>
          </a:xfrm>
          <a:custGeom>
            <a:avLst/>
            <a:gdLst>
              <a:gd name="connsiteX0" fmla="*/ 0 w 11880850"/>
              <a:gd name="connsiteY0" fmla="*/ 0 h 11309350"/>
              <a:gd name="connsiteX1" fmla="*/ 11880850 w 11880850"/>
              <a:gd name="connsiteY1" fmla="*/ 0 h 11309350"/>
              <a:gd name="connsiteX2" fmla="*/ 11880850 w 11880850"/>
              <a:gd name="connsiteY2" fmla="*/ 11309350 h 11309350"/>
              <a:gd name="connsiteX3" fmla="*/ 0 w 11880850"/>
              <a:gd name="connsiteY3" fmla="*/ 11309350 h 11309350"/>
              <a:gd name="connsiteX4" fmla="*/ 0 w 11880850"/>
              <a:gd name="connsiteY4" fmla="*/ 0 h 11309350"/>
              <a:gd name="connsiteX0" fmla="*/ 0 w 11880850"/>
              <a:gd name="connsiteY0" fmla="*/ 0 h 11309350"/>
              <a:gd name="connsiteX1" fmla="*/ 11880850 w 11880850"/>
              <a:gd name="connsiteY1" fmla="*/ 0 h 11309350"/>
              <a:gd name="connsiteX2" fmla="*/ 9000490 w 11880850"/>
              <a:gd name="connsiteY2" fmla="*/ 11294110 h 11309350"/>
              <a:gd name="connsiteX3" fmla="*/ 0 w 11880850"/>
              <a:gd name="connsiteY3" fmla="*/ 11309350 h 11309350"/>
              <a:gd name="connsiteX4" fmla="*/ 0 w 11880850"/>
              <a:gd name="connsiteY4" fmla="*/ 0 h 11309350"/>
              <a:gd name="connsiteX0" fmla="*/ 0 w 11880850"/>
              <a:gd name="connsiteY0" fmla="*/ 0 h 11309350"/>
              <a:gd name="connsiteX1" fmla="*/ 11880850 w 11880850"/>
              <a:gd name="connsiteY1" fmla="*/ 0 h 11309350"/>
              <a:gd name="connsiteX2" fmla="*/ 9991090 w 11880850"/>
              <a:gd name="connsiteY2" fmla="*/ 11294110 h 11309350"/>
              <a:gd name="connsiteX3" fmla="*/ 0 w 11880850"/>
              <a:gd name="connsiteY3" fmla="*/ 11309350 h 11309350"/>
              <a:gd name="connsiteX4" fmla="*/ 0 w 11880850"/>
              <a:gd name="connsiteY4" fmla="*/ 0 h 11309350"/>
              <a:gd name="connsiteX0" fmla="*/ 2624666 w 14505516"/>
              <a:gd name="connsiteY0" fmla="*/ 0 h 11326284"/>
              <a:gd name="connsiteX1" fmla="*/ 14505516 w 14505516"/>
              <a:gd name="connsiteY1" fmla="*/ 0 h 11326284"/>
              <a:gd name="connsiteX2" fmla="*/ 12615756 w 14505516"/>
              <a:gd name="connsiteY2" fmla="*/ 11294110 h 11326284"/>
              <a:gd name="connsiteX3" fmla="*/ 0 w 14505516"/>
              <a:gd name="connsiteY3" fmla="*/ 11326284 h 11326284"/>
              <a:gd name="connsiteX4" fmla="*/ 2624666 w 14505516"/>
              <a:gd name="connsiteY4" fmla="*/ 0 h 11326284"/>
              <a:gd name="connsiteX0" fmla="*/ 0 w 14522450"/>
              <a:gd name="connsiteY0" fmla="*/ 0 h 11326284"/>
              <a:gd name="connsiteX1" fmla="*/ 14522450 w 14522450"/>
              <a:gd name="connsiteY1" fmla="*/ 0 h 11326284"/>
              <a:gd name="connsiteX2" fmla="*/ 12632690 w 14522450"/>
              <a:gd name="connsiteY2" fmla="*/ 11294110 h 11326284"/>
              <a:gd name="connsiteX3" fmla="*/ 16934 w 14522450"/>
              <a:gd name="connsiteY3" fmla="*/ 11326284 h 11326284"/>
              <a:gd name="connsiteX4" fmla="*/ 0 w 14522450"/>
              <a:gd name="connsiteY4" fmla="*/ 0 h 11326284"/>
              <a:gd name="connsiteX0" fmla="*/ 0 w 16706850"/>
              <a:gd name="connsiteY0" fmla="*/ 16933 h 11326284"/>
              <a:gd name="connsiteX1" fmla="*/ 16706850 w 16706850"/>
              <a:gd name="connsiteY1" fmla="*/ 0 h 11326284"/>
              <a:gd name="connsiteX2" fmla="*/ 14817090 w 16706850"/>
              <a:gd name="connsiteY2" fmla="*/ 11294110 h 11326284"/>
              <a:gd name="connsiteX3" fmla="*/ 2201334 w 16706850"/>
              <a:gd name="connsiteY3" fmla="*/ 11326284 h 11326284"/>
              <a:gd name="connsiteX4" fmla="*/ 0 w 16706850"/>
              <a:gd name="connsiteY4" fmla="*/ 16933 h 11326284"/>
              <a:gd name="connsiteX0" fmla="*/ 0 w 16706850"/>
              <a:gd name="connsiteY0" fmla="*/ 16933 h 11360150"/>
              <a:gd name="connsiteX1" fmla="*/ 16706850 w 16706850"/>
              <a:gd name="connsiteY1" fmla="*/ 0 h 11360150"/>
              <a:gd name="connsiteX2" fmla="*/ 14817090 w 16706850"/>
              <a:gd name="connsiteY2" fmla="*/ 11294110 h 11360150"/>
              <a:gd name="connsiteX3" fmla="*/ 33867 w 16706850"/>
              <a:gd name="connsiteY3" fmla="*/ 11360150 h 11360150"/>
              <a:gd name="connsiteX4" fmla="*/ 0 w 16706850"/>
              <a:gd name="connsiteY4" fmla="*/ 16933 h 11360150"/>
              <a:gd name="connsiteX0" fmla="*/ 17684 w 16673734"/>
              <a:gd name="connsiteY0" fmla="*/ 33866 h 11360150"/>
              <a:gd name="connsiteX1" fmla="*/ 16673734 w 16673734"/>
              <a:gd name="connsiteY1" fmla="*/ 0 h 11360150"/>
              <a:gd name="connsiteX2" fmla="*/ 14783974 w 16673734"/>
              <a:gd name="connsiteY2" fmla="*/ 11294110 h 11360150"/>
              <a:gd name="connsiteX3" fmla="*/ 751 w 16673734"/>
              <a:gd name="connsiteY3" fmla="*/ 11360150 h 11360150"/>
              <a:gd name="connsiteX4" fmla="*/ 17684 w 16673734"/>
              <a:gd name="connsiteY4" fmla="*/ 33866 h 11360150"/>
              <a:gd name="connsiteX0" fmla="*/ 17684 w 16673734"/>
              <a:gd name="connsiteY0" fmla="*/ 0 h 11427884"/>
              <a:gd name="connsiteX1" fmla="*/ 16673734 w 16673734"/>
              <a:gd name="connsiteY1" fmla="*/ 67734 h 11427884"/>
              <a:gd name="connsiteX2" fmla="*/ 14783974 w 16673734"/>
              <a:gd name="connsiteY2" fmla="*/ 11361844 h 11427884"/>
              <a:gd name="connsiteX3" fmla="*/ 751 w 16673734"/>
              <a:gd name="connsiteY3" fmla="*/ 11427884 h 11427884"/>
              <a:gd name="connsiteX4" fmla="*/ 17684 w 16673734"/>
              <a:gd name="connsiteY4" fmla="*/ 0 h 1142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734" h="11427884">
                <a:moveTo>
                  <a:pt x="17684" y="0"/>
                </a:moveTo>
                <a:lnTo>
                  <a:pt x="16673734" y="67734"/>
                </a:lnTo>
                <a:lnTo>
                  <a:pt x="14783974" y="11361844"/>
                </a:lnTo>
                <a:lnTo>
                  <a:pt x="751" y="11427884"/>
                </a:lnTo>
                <a:cubicBezTo>
                  <a:pt x="-4894" y="7652456"/>
                  <a:pt x="23329" y="3775428"/>
                  <a:pt x="1768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3250" y="9007475"/>
            <a:ext cx="3589867" cy="1828800"/>
          </a:xfrm>
          <a:prstGeom prst="rect">
            <a:avLst/>
          </a:prstGeom>
        </p:spPr>
      </p:pic>
      <p:sp>
        <p:nvSpPr>
          <p:cNvPr id="5" name="object 10"/>
          <p:cNvSpPr/>
          <p:nvPr userDrawn="1"/>
        </p:nvSpPr>
        <p:spPr>
          <a:xfrm>
            <a:off x="6198870" y="6737181"/>
            <a:ext cx="3439160" cy="0"/>
          </a:xfrm>
          <a:custGeom>
            <a:avLst/>
            <a:gdLst/>
            <a:ahLst/>
            <a:cxnLst/>
            <a:rect l="l" t="t" r="r" b="b"/>
            <a:pathLst>
              <a:path w="3439159">
                <a:moveTo>
                  <a:pt x="0" y="0"/>
                </a:moveTo>
                <a:lnTo>
                  <a:pt x="3438638" y="0"/>
                </a:lnTo>
              </a:path>
            </a:pathLst>
          </a:custGeom>
          <a:ln w="62825">
            <a:solidFill>
              <a:srgbClr val="FFFFFF"/>
            </a:solidFill>
          </a:ln>
        </p:spPr>
        <p:txBody>
          <a:bodyPr wrap="square" lIns="0" tIns="0" rIns="0" bIns="0" rtlCol="0"/>
          <a:lstStyle/>
          <a:p>
            <a:endParaRPr dirty="0"/>
          </a:p>
        </p:txBody>
      </p:sp>
      <p:sp>
        <p:nvSpPr>
          <p:cNvPr id="6" name="Text Placeholder 12"/>
          <p:cNvSpPr>
            <a:spLocks noGrp="1"/>
          </p:cNvSpPr>
          <p:nvPr>
            <p:ph type="body" sz="quarter" idx="12" hasCustomPrompt="1"/>
          </p:nvPr>
        </p:nvSpPr>
        <p:spPr>
          <a:xfrm>
            <a:off x="1212850" y="7134057"/>
            <a:ext cx="13411200" cy="2254418"/>
          </a:xfrm>
          <a:prstGeom prst="rect">
            <a:avLst/>
          </a:prstGeom>
        </p:spPr>
        <p:txBody>
          <a:bodyPr anchor="t"/>
          <a:lstStyle>
            <a:lvl1pPr>
              <a:defRPr sz="4000" b="0">
                <a:solidFill>
                  <a:schemeClr val="bg1"/>
                </a:solidFill>
                <a:latin typeface="Helvetica" charset="0"/>
                <a:ea typeface="Helvetica" charset="0"/>
                <a:cs typeface="Helvetica" charset="0"/>
              </a:defRPr>
            </a:lvl1pPr>
          </a:lstStyle>
          <a:p>
            <a:pPr lvl="0"/>
            <a:r>
              <a:rPr lang="en-US" dirty="0"/>
              <a:t>Click to edit presentation subtitle styles</a:t>
            </a:r>
          </a:p>
        </p:txBody>
      </p:sp>
      <p:sp>
        <p:nvSpPr>
          <p:cNvPr id="7" name="Title 19"/>
          <p:cNvSpPr>
            <a:spLocks noGrp="1"/>
          </p:cNvSpPr>
          <p:nvPr>
            <p:ph type="title" hasCustomPrompt="1"/>
          </p:nvPr>
        </p:nvSpPr>
        <p:spPr>
          <a:xfrm>
            <a:off x="1212850" y="1920875"/>
            <a:ext cx="13411200" cy="4339849"/>
          </a:xfrm>
          <a:prstGeom prst="rect">
            <a:avLst/>
          </a:prstGeom>
        </p:spPr>
        <p:txBody>
          <a:bodyPr anchor="b"/>
          <a:lstStyle>
            <a:lvl1pPr>
              <a:defRPr sz="8000" b="1">
                <a:solidFill>
                  <a:schemeClr val="bg1"/>
                </a:solidFill>
                <a:latin typeface="Helvetica" charset="0"/>
                <a:ea typeface="Helvetica" charset="0"/>
                <a:cs typeface="Helvetica" charset="0"/>
              </a:defRPr>
            </a:lvl1pPr>
          </a:lstStyle>
          <a:p>
            <a:r>
              <a:rPr lang="en-US" dirty="0"/>
              <a:t>Click to edit presentation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with photo">
    <p:spTree>
      <p:nvGrpSpPr>
        <p:cNvPr id="1" name=""/>
        <p:cNvGrpSpPr/>
        <p:nvPr/>
      </p:nvGrpSpPr>
      <p:grpSpPr>
        <a:xfrm>
          <a:off x="0" y="0"/>
          <a:ext cx="0" cy="0"/>
          <a:chOff x="0" y="0"/>
          <a:chExt cx="0" cy="0"/>
        </a:xfrm>
      </p:grpSpPr>
      <p:sp>
        <p:nvSpPr>
          <p:cNvPr id="7" name="Picture Placeholder 9"/>
          <p:cNvSpPr>
            <a:spLocks noGrp="1"/>
          </p:cNvSpPr>
          <p:nvPr>
            <p:ph type="pic" sz="quarter" idx="10"/>
          </p:nvPr>
        </p:nvSpPr>
        <p:spPr>
          <a:xfrm>
            <a:off x="0" y="0"/>
            <a:ext cx="11880850" cy="11309350"/>
          </a:xfrm>
          <a:custGeom>
            <a:avLst/>
            <a:gdLst>
              <a:gd name="connsiteX0" fmla="*/ 0 w 11880850"/>
              <a:gd name="connsiteY0" fmla="*/ 0 h 11309350"/>
              <a:gd name="connsiteX1" fmla="*/ 11880850 w 11880850"/>
              <a:gd name="connsiteY1" fmla="*/ 0 h 11309350"/>
              <a:gd name="connsiteX2" fmla="*/ 11880850 w 11880850"/>
              <a:gd name="connsiteY2" fmla="*/ 11309350 h 11309350"/>
              <a:gd name="connsiteX3" fmla="*/ 0 w 11880850"/>
              <a:gd name="connsiteY3" fmla="*/ 11309350 h 11309350"/>
              <a:gd name="connsiteX4" fmla="*/ 0 w 11880850"/>
              <a:gd name="connsiteY4" fmla="*/ 0 h 11309350"/>
              <a:gd name="connsiteX0" fmla="*/ 0 w 11880850"/>
              <a:gd name="connsiteY0" fmla="*/ 0 h 11309350"/>
              <a:gd name="connsiteX1" fmla="*/ 11880850 w 11880850"/>
              <a:gd name="connsiteY1" fmla="*/ 0 h 11309350"/>
              <a:gd name="connsiteX2" fmla="*/ 10006330 w 11880850"/>
              <a:gd name="connsiteY2" fmla="*/ 11309350 h 11309350"/>
              <a:gd name="connsiteX3" fmla="*/ 0 w 11880850"/>
              <a:gd name="connsiteY3" fmla="*/ 11309350 h 11309350"/>
              <a:gd name="connsiteX4" fmla="*/ 0 w 11880850"/>
              <a:gd name="connsiteY4" fmla="*/ 0 h 1130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0850" h="11309350">
                <a:moveTo>
                  <a:pt x="0" y="0"/>
                </a:moveTo>
                <a:lnTo>
                  <a:pt x="11880850" y="0"/>
                </a:lnTo>
                <a:lnTo>
                  <a:pt x="10006330" y="11309350"/>
                </a:lnTo>
                <a:lnTo>
                  <a:pt x="0" y="11309350"/>
                </a:lnTo>
                <a:lnTo>
                  <a:pt x="0" y="0"/>
                </a:lnTo>
                <a:close/>
              </a:path>
            </a:pathLst>
          </a:custGeom>
        </p:spPr>
        <p:txBody>
          <a:bodyPr/>
          <a:lstStyle/>
          <a:p>
            <a:endParaRPr lang="en-US" dirty="0"/>
          </a:p>
        </p:txBody>
      </p:sp>
      <p:sp>
        <p:nvSpPr>
          <p:cNvPr id="8" name="bk object 17"/>
          <p:cNvSpPr/>
          <p:nvPr userDrawn="1"/>
        </p:nvSpPr>
        <p:spPr>
          <a:xfrm>
            <a:off x="9989222" y="0"/>
            <a:ext cx="10114915" cy="11308715"/>
          </a:xfrm>
          <a:custGeom>
            <a:avLst/>
            <a:gdLst/>
            <a:ahLst/>
            <a:cxnLst/>
            <a:rect l="l" t="t" r="r" b="b"/>
            <a:pathLst>
              <a:path w="10114915" h="11308715">
                <a:moveTo>
                  <a:pt x="10114875" y="0"/>
                </a:moveTo>
                <a:lnTo>
                  <a:pt x="1876382" y="0"/>
                </a:lnTo>
                <a:lnTo>
                  <a:pt x="0" y="11308556"/>
                </a:lnTo>
                <a:lnTo>
                  <a:pt x="10114875" y="11308556"/>
                </a:lnTo>
                <a:lnTo>
                  <a:pt x="10114875" y="0"/>
                </a:lnTo>
                <a:close/>
              </a:path>
            </a:pathLst>
          </a:custGeom>
          <a:solidFill>
            <a:schemeClr val="accent1"/>
          </a:solidFill>
        </p:spPr>
        <p:txBody>
          <a:bodyPr wrap="square" lIns="0" tIns="0" rIns="0" bIns="0" rtlCol="0"/>
          <a:lstStyle/>
          <a:p>
            <a:endParaRPr dirty="0"/>
          </a:p>
        </p:txBody>
      </p:sp>
      <p:sp>
        <p:nvSpPr>
          <p:cNvPr id="12" name="object 10"/>
          <p:cNvSpPr/>
          <p:nvPr userDrawn="1"/>
        </p:nvSpPr>
        <p:spPr>
          <a:xfrm>
            <a:off x="11959845" y="6812353"/>
            <a:ext cx="3439160" cy="0"/>
          </a:xfrm>
          <a:custGeom>
            <a:avLst/>
            <a:gdLst/>
            <a:ahLst/>
            <a:cxnLst/>
            <a:rect l="l" t="t" r="r" b="b"/>
            <a:pathLst>
              <a:path w="3439159">
                <a:moveTo>
                  <a:pt x="0" y="0"/>
                </a:moveTo>
                <a:lnTo>
                  <a:pt x="3438638" y="0"/>
                </a:lnTo>
              </a:path>
            </a:pathLst>
          </a:custGeom>
          <a:ln w="62825">
            <a:solidFill>
              <a:srgbClr val="FFFFFF"/>
            </a:solidFill>
          </a:ln>
        </p:spPr>
        <p:txBody>
          <a:bodyPr wrap="square" lIns="0" tIns="0" rIns="0" bIns="0" rtlCol="0"/>
          <a:lstStyle/>
          <a:p>
            <a:endParaRPr dirty="0"/>
          </a:p>
        </p:txBody>
      </p:sp>
      <p:sp>
        <p:nvSpPr>
          <p:cNvPr id="13" name="Title 12"/>
          <p:cNvSpPr>
            <a:spLocks noGrp="1"/>
          </p:cNvSpPr>
          <p:nvPr>
            <p:ph type="title" hasCustomPrompt="1"/>
          </p:nvPr>
        </p:nvSpPr>
        <p:spPr>
          <a:xfrm>
            <a:off x="11915732" y="1844676"/>
            <a:ext cx="7204118" cy="4678288"/>
          </a:xfrm>
          <a:prstGeom prst="rect">
            <a:avLst/>
          </a:prstGeom>
        </p:spPr>
        <p:txBody>
          <a:bodyPr anchor="b"/>
          <a:lstStyle>
            <a:lvl1pPr>
              <a:defRPr sz="6000" b="1" cap="all" baseline="0">
                <a:solidFill>
                  <a:schemeClr val="bg1"/>
                </a:solidFill>
                <a:latin typeface="Helvetica" charset="0"/>
                <a:ea typeface="Helvetica" charset="0"/>
                <a:cs typeface="Helvetica" charset="0"/>
              </a:defRPr>
            </a:lvl1pPr>
          </a:lstStyle>
          <a:p>
            <a:r>
              <a:rPr lang="en-US" dirty="0"/>
              <a:t>Click to </a:t>
            </a:r>
            <a:r>
              <a:rPr lang="en-US"/>
              <a:t>edit section </a:t>
            </a:r>
            <a:r>
              <a:rPr lang="en-US" dirty="0"/>
              <a:t>title style</a:t>
            </a:r>
          </a:p>
        </p:txBody>
      </p:sp>
      <p:sp>
        <p:nvSpPr>
          <p:cNvPr id="15" name="Text Placeholder 14"/>
          <p:cNvSpPr>
            <a:spLocks noGrp="1"/>
          </p:cNvSpPr>
          <p:nvPr>
            <p:ph type="body" sz="quarter" idx="11" hasCustomPrompt="1"/>
          </p:nvPr>
        </p:nvSpPr>
        <p:spPr>
          <a:xfrm>
            <a:off x="11915775" y="7110645"/>
            <a:ext cx="7204075" cy="2895600"/>
          </a:xfrm>
          <a:prstGeom prst="rect">
            <a:avLst/>
          </a:prstGeom>
        </p:spPr>
        <p:txBody>
          <a:bodyPr/>
          <a:lstStyle>
            <a:lvl1pPr>
              <a:defRPr sz="3600">
                <a:solidFill>
                  <a:schemeClr val="bg1"/>
                </a:solidFill>
                <a:latin typeface="Helvetica" charset="0"/>
                <a:ea typeface="Helvetica" charset="0"/>
                <a:cs typeface="Helvetica" charset="0"/>
              </a:defRPr>
            </a:lvl1pPr>
            <a:lvl2pPr>
              <a:defRPr>
                <a:solidFill>
                  <a:schemeClr val="bg1"/>
                </a:solidFill>
                <a:latin typeface="Helvetica" charset="0"/>
                <a:ea typeface="Helvetica" charset="0"/>
                <a:cs typeface="Helvetica" charset="0"/>
              </a:defRPr>
            </a:lvl2pPr>
            <a:lvl3pPr>
              <a:defRPr>
                <a:solidFill>
                  <a:schemeClr val="bg1"/>
                </a:solidFill>
                <a:latin typeface="Helvetica" charset="0"/>
                <a:ea typeface="Helvetica" charset="0"/>
                <a:cs typeface="Helvetica" charset="0"/>
              </a:defRPr>
            </a:lvl3pPr>
            <a:lvl4pPr>
              <a:defRPr>
                <a:solidFill>
                  <a:schemeClr val="bg1"/>
                </a:solidFill>
                <a:latin typeface="Helvetica" charset="0"/>
                <a:ea typeface="Helvetica" charset="0"/>
                <a:cs typeface="Helvetica" charset="0"/>
              </a:defRPr>
            </a:lvl4pPr>
            <a:lvl5pPr>
              <a:defRPr>
                <a:solidFill>
                  <a:schemeClr val="bg1"/>
                </a:solidFill>
                <a:latin typeface="Helvetica" charset="0"/>
                <a:ea typeface="Helvetica" charset="0"/>
                <a:cs typeface="Helvetica" charset="0"/>
              </a:defRPr>
            </a:lvl5pPr>
          </a:lstStyle>
          <a:p>
            <a:pPr lvl="0"/>
            <a:r>
              <a:rPr lang="en-US" dirty="0"/>
              <a:t>Click to edit section subtitle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without photo">
    <p:spTree>
      <p:nvGrpSpPr>
        <p:cNvPr id="1" name=""/>
        <p:cNvGrpSpPr/>
        <p:nvPr/>
      </p:nvGrpSpPr>
      <p:grpSpPr>
        <a:xfrm>
          <a:off x="0" y="0"/>
          <a:ext cx="0" cy="0"/>
          <a:chOff x="0" y="0"/>
          <a:chExt cx="0" cy="0"/>
        </a:xfrm>
      </p:grpSpPr>
      <p:sp>
        <p:nvSpPr>
          <p:cNvPr id="8" name="bk object 17"/>
          <p:cNvSpPr/>
          <p:nvPr userDrawn="1"/>
        </p:nvSpPr>
        <p:spPr>
          <a:xfrm>
            <a:off x="9989222" y="0"/>
            <a:ext cx="10114915" cy="11308715"/>
          </a:xfrm>
          <a:custGeom>
            <a:avLst/>
            <a:gdLst/>
            <a:ahLst/>
            <a:cxnLst/>
            <a:rect l="l" t="t" r="r" b="b"/>
            <a:pathLst>
              <a:path w="10114915" h="11308715">
                <a:moveTo>
                  <a:pt x="10114875" y="0"/>
                </a:moveTo>
                <a:lnTo>
                  <a:pt x="1876382" y="0"/>
                </a:lnTo>
                <a:lnTo>
                  <a:pt x="0" y="11308556"/>
                </a:lnTo>
                <a:lnTo>
                  <a:pt x="10114875" y="11308556"/>
                </a:lnTo>
                <a:lnTo>
                  <a:pt x="10114875" y="0"/>
                </a:lnTo>
                <a:close/>
              </a:path>
            </a:pathLst>
          </a:custGeom>
          <a:solidFill>
            <a:schemeClr val="accent1"/>
          </a:solidFill>
        </p:spPr>
        <p:txBody>
          <a:bodyPr wrap="square" lIns="0" tIns="0" rIns="0" bIns="0" rtlCol="0"/>
          <a:lstStyle/>
          <a:p>
            <a:endParaRPr dirty="0"/>
          </a:p>
        </p:txBody>
      </p:sp>
      <p:sp>
        <p:nvSpPr>
          <p:cNvPr id="12" name="object 10"/>
          <p:cNvSpPr/>
          <p:nvPr userDrawn="1"/>
        </p:nvSpPr>
        <p:spPr>
          <a:xfrm>
            <a:off x="1180763" y="6812353"/>
            <a:ext cx="3439160" cy="0"/>
          </a:xfrm>
          <a:custGeom>
            <a:avLst/>
            <a:gdLst/>
            <a:ahLst/>
            <a:cxnLst/>
            <a:rect l="l" t="t" r="r" b="b"/>
            <a:pathLst>
              <a:path w="3439159">
                <a:moveTo>
                  <a:pt x="0" y="0"/>
                </a:moveTo>
                <a:lnTo>
                  <a:pt x="3438638" y="0"/>
                </a:lnTo>
              </a:path>
            </a:pathLst>
          </a:custGeom>
          <a:ln w="62825">
            <a:solidFill>
              <a:schemeClr val="accent2"/>
            </a:solidFill>
          </a:ln>
        </p:spPr>
        <p:txBody>
          <a:bodyPr wrap="square" lIns="0" tIns="0" rIns="0" bIns="0" rtlCol="0"/>
          <a:lstStyle/>
          <a:p>
            <a:endParaRPr dirty="0"/>
          </a:p>
        </p:txBody>
      </p:sp>
      <p:sp>
        <p:nvSpPr>
          <p:cNvPr id="13" name="Title 12"/>
          <p:cNvSpPr>
            <a:spLocks noGrp="1"/>
          </p:cNvSpPr>
          <p:nvPr>
            <p:ph type="title" hasCustomPrompt="1"/>
          </p:nvPr>
        </p:nvSpPr>
        <p:spPr>
          <a:xfrm>
            <a:off x="1136650" y="1844676"/>
            <a:ext cx="8458200" cy="4678288"/>
          </a:xfrm>
          <a:prstGeom prst="rect">
            <a:avLst/>
          </a:prstGeom>
        </p:spPr>
        <p:txBody>
          <a:bodyPr anchor="b"/>
          <a:lstStyle>
            <a:lvl1pPr>
              <a:defRPr sz="6000" b="1" cap="all" baseline="0">
                <a:solidFill>
                  <a:schemeClr val="accent2"/>
                </a:solidFill>
                <a:latin typeface="Helvetica" charset="0"/>
                <a:ea typeface="Helvetica" charset="0"/>
                <a:cs typeface="Helvetica" charset="0"/>
              </a:defRPr>
            </a:lvl1pPr>
          </a:lstStyle>
          <a:p>
            <a:r>
              <a:rPr lang="en-US" dirty="0"/>
              <a:t>Click to </a:t>
            </a:r>
            <a:r>
              <a:rPr lang="en-US"/>
              <a:t>edit section </a:t>
            </a:r>
            <a:r>
              <a:rPr lang="en-US" dirty="0"/>
              <a:t>title style</a:t>
            </a:r>
          </a:p>
        </p:txBody>
      </p:sp>
      <p:sp>
        <p:nvSpPr>
          <p:cNvPr id="15" name="Text Placeholder 14"/>
          <p:cNvSpPr>
            <a:spLocks noGrp="1"/>
          </p:cNvSpPr>
          <p:nvPr>
            <p:ph type="body" sz="quarter" idx="11" hasCustomPrompt="1"/>
          </p:nvPr>
        </p:nvSpPr>
        <p:spPr>
          <a:xfrm>
            <a:off x="1136693" y="7110645"/>
            <a:ext cx="8458157" cy="2895600"/>
          </a:xfrm>
          <a:prstGeom prst="rect">
            <a:avLst/>
          </a:prstGeom>
        </p:spPr>
        <p:txBody>
          <a:bodyPr/>
          <a:lstStyle>
            <a:lvl1pPr>
              <a:defRPr sz="3600">
                <a:solidFill>
                  <a:schemeClr val="accent2"/>
                </a:solidFill>
                <a:latin typeface="Helvetica" charset="0"/>
                <a:ea typeface="Helvetica" charset="0"/>
                <a:cs typeface="Helvetica" charset="0"/>
              </a:defRPr>
            </a:lvl1pPr>
            <a:lvl2pPr>
              <a:defRPr>
                <a:solidFill>
                  <a:schemeClr val="bg1"/>
                </a:solidFill>
                <a:latin typeface="Helvetica" charset="0"/>
                <a:ea typeface="Helvetica" charset="0"/>
                <a:cs typeface="Helvetica" charset="0"/>
              </a:defRPr>
            </a:lvl2pPr>
            <a:lvl3pPr>
              <a:defRPr>
                <a:solidFill>
                  <a:schemeClr val="bg1"/>
                </a:solidFill>
                <a:latin typeface="Helvetica" charset="0"/>
                <a:ea typeface="Helvetica" charset="0"/>
                <a:cs typeface="Helvetica" charset="0"/>
              </a:defRPr>
            </a:lvl3pPr>
            <a:lvl4pPr>
              <a:defRPr>
                <a:solidFill>
                  <a:schemeClr val="bg1"/>
                </a:solidFill>
                <a:latin typeface="Helvetica" charset="0"/>
                <a:ea typeface="Helvetica" charset="0"/>
                <a:cs typeface="Helvetica" charset="0"/>
              </a:defRPr>
            </a:lvl4pPr>
            <a:lvl5pPr>
              <a:defRPr>
                <a:solidFill>
                  <a:schemeClr val="bg1"/>
                </a:solidFill>
                <a:latin typeface="Helvetica" charset="0"/>
                <a:ea typeface="Helvetica" charset="0"/>
                <a:cs typeface="Helvetica" charset="0"/>
              </a:defRPr>
            </a:lvl5pPr>
          </a:lstStyle>
          <a:p>
            <a:pPr lvl="0"/>
            <a:r>
              <a:rPr lang="en-US" dirty="0"/>
              <a:t>Click to edit section subtitle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Holder 2"/>
          <p:cNvSpPr>
            <a:spLocks noGrp="1"/>
          </p:cNvSpPr>
          <p:nvPr>
            <p:ph type="ctrTitle"/>
          </p:nvPr>
        </p:nvSpPr>
        <p:spPr>
          <a:xfrm>
            <a:off x="1507807" y="473075"/>
            <a:ext cx="17088486" cy="1384995"/>
          </a:xfrm>
          <a:prstGeom prst="rect">
            <a:avLst/>
          </a:prstGeom>
        </p:spPr>
        <p:txBody>
          <a:bodyPr wrap="square" lIns="0" tIns="0" rIns="0" bIns="0">
            <a:spAutoFit/>
          </a:bodyPr>
          <a:lstStyle>
            <a:lvl1pPr algn="ctr">
              <a:defRPr sz="9000" b="1">
                <a:solidFill>
                  <a:schemeClr val="tx1"/>
                </a:solidFill>
                <a:latin typeface="Helvetica" charset="0"/>
                <a:ea typeface="Helvetica" charset="0"/>
                <a:cs typeface="Helvetica" charset="0"/>
              </a:defRPr>
            </a:lvl1pPr>
          </a:lstStyle>
          <a:p>
            <a:endParaRPr dirty="0"/>
          </a:p>
        </p:txBody>
      </p:sp>
    </p:spTree>
    <p:extLst>
      <p:ext uri="{BB962C8B-B14F-4D97-AF65-F5344CB8AC3E}">
        <p14:creationId xmlns:p14="http://schemas.microsoft.com/office/powerpoint/2010/main" val="1929419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0" name="object 4"/>
          <p:cNvSpPr/>
          <p:nvPr userDrawn="1"/>
        </p:nvSpPr>
        <p:spPr>
          <a:xfrm>
            <a:off x="8332730" y="554956"/>
            <a:ext cx="3439160" cy="0"/>
          </a:xfrm>
          <a:custGeom>
            <a:avLst/>
            <a:gdLst/>
            <a:ahLst/>
            <a:cxnLst/>
            <a:rect l="l" t="t" r="r" b="b"/>
            <a:pathLst>
              <a:path w="3439159">
                <a:moveTo>
                  <a:pt x="0" y="0"/>
                </a:moveTo>
                <a:lnTo>
                  <a:pt x="3438638" y="0"/>
                </a:lnTo>
              </a:path>
            </a:pathLst>
          </a:custGeom>
          <a:ln w="62825">
            <a:solidFill>
              <a:srgbClr val="F47B20"/>
            </a:solidFill>
          </a:ln>
        </p:spPr>
        <p:txBody>
          <a:bodyPr wrap="square" lIns="0" tIns="0" rIns="0" bIns="0" rtlCol="0"/>
          <a:lstStyle/>
          <a:p>
            <a:endParaRPr dirty="0"/>
          </a:p>
        </p:txBody>
      </p:sp>
      <p:sp>
        <p:nvSpPr>
          <p:cNvPr id="12" name="Content Placeholder 11"/>
          <p:cNvSpPr>
            <a:spLocks noGrp="1"/>
          </p:cNvSpPr>
          <p:nvPr>
            <p:ph sz="quarter" idx="10"/>
          </p:nvPr>
        </p:nvSpPr>
        <p:spPr>
          <a:xfrm>
            <a:off x="3651250" y="3063875"/>
            <a:ext cx="12801600" cy="7086600"/>
          </a:xfrm>
          <a:prstGeom prst="rect">
            <a:avLst/>
          </a:prstGeom>
        </p:spPr>
        <p:txBody>
          <a:bodyPr/>
          <a:lstStyle>
            <a:lvl1pPr>
              <a:spcAft>
                <a:spcPts val="3600"/>
              </a:spcAft>
              <a:defRPr sz="3600">
                <a:latin typeface="Helvetica" charset="0"/>
                <a:ea typeface="Helvetica" charset="0"/>
                <a:cs typeface="Helvetica" charset="0"/>
              </a:defRPr>
            </a:lvl1pPr>
            <a:lvl2pPr marL="1028700" indent="-571500">
              <a:spcAft>
                <a:spcPts val="3600"/>
              </a:spcAft>
              <a:buClr>
                <a:schemeClr val="accent2"/>
              </a:buClr>
              <a:buFont typeface="Arial" charset="0"/>
              <a:buChar char="•"/>
              <a:defRPr sz="3600">
                <a:latin typeface="Helvetica" charset="0"/>
                <a:ea typeface="Helvetica" charset="0"/>
                <a:cs typeface="Helvetica" charset="0"/>
              </a:defRPr>
            </a:lvl2pPr>
            <a:lvl3pPr marL="1485900" indent="-571500">
              <a:spcAft>
                <a:spcPts val="3600"/>
              </a:spcAft>
              <a:buClr>
                <a:schemeClr val="accent2"/>
              </a:buClr>
              <a:buFont typeface="Wingdings" charset="2"/>
              <a:buChar char="§"/>
              <a:defRPr sz="3600">
                <a:latin typeface="Helvetica" charset="0"/>
                <a:ea typeface="Helvetica" charset="0"/>
                <a:cs typeface="Helvetica" charset="0"/>
              </a:defRPr>
            </a:lvl3pPr>
            <a:lvl4pPr>
              <a:defRPr sz="3600">
                <a:latin typeface="Helvetica" charset="0"/>
                <a:ea typeface="Helvetica" charset="0"/>
                <a:cs typeface="Helvetica" charset="0"/>
              </a:defRPr>
            </a:lvl4pPr>
            <a:lvl5pPr>
              <a:defRPr sz="3600">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p:txBody>
      </p:sp>
      <p:sp>
        <p:nvSpPr>
          <p:cNvPr id="15" name="Holder 2"/>
          <p:cNvSpPr>
            <a:spLocks noGrp="1"/>
          </p:cNvSpPr>
          <p:nvPr>
            <p:ph type="ctrTitle"/>
          </p:nvPr>
        </p:nvSpPr>
        <p:spPr>
          <a:xfrm>
            <a:off x="1822450" y="701675"/>
            <a:ext cx="16459200" cy="1384995"/>
          </a:xfrm>
          <a:prstGeom prst="rect">
            <a:avLst/>
          </a:prstGeom>
        </p:spPr>
        <p:txBody>
          <a:bodyPr wrap="square" lIns="0" tIns="0" rIns="0" bIns="0">
            <a:spAutoFit/>
          </a:bodyPr>
          <a:lstStyle>
            <a:lvl1pPr algn="ctr">
              <a:defRPr sz="9000" b="1">
                <a:solidFill>
                  <a:schemeClr val="tx1"/>
                </a:solidFill>
                <a:latin typeface="Helvetica" charset="0"/>
                <a:ea typeface="Helvetica" charset="0"/>
                <a:cs typeface="Helvetica" charset="0"/>
              </a:defRPr>
            </a:lvl1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3" name="object 4"/>
          <p:cNvSpPr/>
          <p:nvPr userDrawn="1"/>
        </p:nvSpPr>
        <p:spPr>
          <a:xfrm>
            <a:off x="8332730" y="554956"/>
            <a:ext cx="3439160" cy="0"/>
          </a:xfrm>
          <a:custGeom>
            <a:avLst/>
            <a:gdLst/>
            <a:ahLst/>
            <a:cxnLst/>
            <a:rect l="l" t="t" r="r" b="b"/>
            <a:pathLst>
              <a:path w="3439159">
                <a:moveTo>
                  <a:pt x="0" y="0"/>
                </a:moveTo>
                <a:lnTo>
                  <a:pt x="3438638" y="0"/>
                </a:lnTo>
              </a:path>
            </a:pathLst>
          </a:custGeom>
          <a:ln w="62825">
            <a:solidFill>
              <a:srgbClr val="F47B20"/>
            </a:solidFill>
          </a:ln>
        </p:spPr>
        <p:txBody>
          <a:bodyPr wrap="square" lIns="0" tIns="0" rIns="0" bIns="0" rtlCol="0"/>
          <a:lstStyle/>
          <a:p>
            <a:endParaRPr dirty="0"/>
          </a:p>
        </p:txBody>
      </p:sp>
      <p:sp>
        <p:nvSpPr>
          <p:cNvPr id="4" name="Content Placeholder 11"/>
          <p:cNvSpPr>
            <a:spLocks noGrp="1"/>
          </p:cNvSpPr>
          <p:nvPr>
            <p:ph sz="quarter" idx="10"/>
          </p:nvPr>
        </p:nvSpPr>
        <p:spPr>
          <a:xfrm>
            <a:off x="1822450" y="3063875"/>
            <a:ext cx="9949440" cy="7086600"/>
          </a:xfrm>
          <a:prstGeom prst="rect">
            <a:avLst/>
          </a:prstGeom>
        </p:spPr>
        <p:txBody>
          <a:bodyPr/>
          <a:lstStyle>
            <a:lvl1pPr>
              <a:spcAft>
                <a:spcPts val="3600"/>
              </a:spcAft>
              <a:defRPr sz="3600">
                <a:latin typeface="Helvetica" charset="0"/>
                <a:ea typeface="Helvetica" charset="0"/>
                <a:cs typeface="Helvetica" charset="0"/>
              </a:defRPr>
            </a:lvl1pPr>
            <a:lvl2pPr marL="1028700" indent="-571500">
              <a:spcAft>
                <a:spcPts val="3600"/>
              </a:spcAft>
              <a:buClr>
                <a:schemeClr val="accent2"/>
              </a:buClr>
              <a:buFont typeface="Arial" charset="0"/>
              <a:buChar char="•"/>
              <a:defRPr sz="3600">
                <a:latin typeface="Helvetica" charset="0"/>
                <a:ea typeface="Helvetica" charset="0"/>
                <a:cs typeface="Helvetica" charset="0"/>
              </a:defRPr>
            </a:lvl2pPr>
            <a:lvl3pPr marL="1485900" indent="-571500">
              <a:spcAft>
                <a:spcPts val="3600"/>
              </a:spcAft>
              <a:buClr>
                <a:schemeClr val="accent2"/>
              </a:buClr>
              <a:buFont typeface="Wingdings" charset="2"/>
              <a:buChar char="§"/>
              <a:defRPr sz="3600">
                <a:latin typeface="Helvetica" charset="0"/>
                <a:ea typeface="Helvetica" charset="0"/>
                <a:cs typeface="Helvetica" charset="0"/>
              </a:defRPr>
            </a:lvl3pPr>
            <a:lvl4pPr>
              <a:defRPr sz="3600">
                <a:latin typeface="Helvetica" charset="0"/>
                <a:ea typeface="Helvetica" charset="0"/>
                <a:cs typeface="Helvetica" charset="0"/>
              </a:defRPr>
            </a:lvl4pPr>
            <a:lvl5pPr>
              <a:defRPr sz="3600">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p:txBody>
      </p:sp>
      <p:sp>
        <p:nvSpPr>
          <p:cNvPr id="5" name="Holder 2"/>
          <p:cNvSpPr>
            <a:spLocks noGrp="1"/>
          </p:cNvSpPr>
          <p:nvPr>
            <p:ph type="ctrTitle"/>
          </p:nvPr>
        </p:nvSpPr>
        <p:spPr>
          <a:xfrm>
            <a:off x="1822450" y="701675"/>
            <a:ext cx="16459200" cy="1384995"/>
          </a:xfrm>
          <a:prstGeom prst="rect">
            <a:avLst/>
          </a:prstGeom>
        </p:spPr>
        <p:txBody>
          <a:bodyPr wrap="square" lIns="0" tIns="0" rIns="0" bIns="0">
            <a:spAutoFit/>
          </a:bodyPr>
          <a:lstStyle>
            <a:lvl1pPr algn="ctr">
              <a:defRPr sz="9000" b="1">
                <a:solidFill>
                  <a:schemeClr val="tx1"/>
                </a:solidFill>
                <a:latin typeface="Helvetica" charset="0"/>
                <a:ea typeface="Helvetica" charset="0"/>
                <a:cs typeface="Helvetica" charset="0"/>
              </a:defRPr>
            </a:lvl1pPr>
          </a:lstStyle>
          <a:p>
            <a:endParaRPr dirty="0"/>
          </a:p>
        </p:txBody>
      </p:sp>
      <p:sp>
        <p:nvSpPr>
          <p:cNvPr id="6" name="Picture Placeholder 9"/>
          <p:cNvSpPr>
            <a:spLocks noGrp="1"/>
          </p:cNvSpPr>
          <p:nvPr>
            <p:ph type="pic" sz="quarter" idx="11"/>
          </p:nvPr>
        </p:nvSpPr>
        <p:spPr>
          <a:xfrm>
            <a:off x="12338050" y="3064510"/>
            <a:ext cx="6949440" cy="6949440"/>
          </a:xfrm>
          <a:prstGeom prst="rect">
            <a:avLst/>
          </a:prstGeom>
        </p:spPr>
        <p:txBody>
          <a:bodyPr/>
          <a:lstStyle/>
          <a:p>
            <a:endParaRPr lang="en-US" dirty="0"/>
          </a:p>
        </p:txBody>
      </p:sp>
    </p:spTree>
    <p:extLst>
      <p:ext uri="{BB962C8B-B14F-4D97-AF65-F5344CB8AC3E}">
        <p14:creationId xmlns:p14="http://schemas.microsoft.com/office/powerpoint/2010/main" val="202485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large photo">
    <p:spTree>
      <p:nvGrpSpPr>
        <p:cNvPr id="1" name=""/>
        <p:cNvGrpSpPr/>
        <p:nvPr/>
      </p:nvGrpSpPr>
      <p:grpSpPr>
        <a:xfrm>
          <a:off x="0" y="0"/>
          <a:ext cx="0" cy="0"/>
          <a:chOff x="0" y="0"/>
          <a:chExt cx="0" cy="0"/>
        </a:xfrm>
      </p:grpSpPr>
      <p:sp>
        <p:nvSpPr>
          <p:cNvPr id="16" name="object 5"/>
          <p:cNvSpPr txBox="1"/>
          <p:nvPr userDrawn="1"/>
        </p:nvSpPr>
        <p:spPr>
          <a:xfrm>
            <a:off x="11915732" y="4862544"/>
            <a:ext cx="7813718" cy="3644265"/>
          </a:xfrm>
          <a:prstGeom prst="rect">
            <a:avLst/>
          </a:prstGeom>
        </p:spPr>
        <p:txBody>
          <a:bodyPr vert="horz" wrap="square" lIns="0" tIns="13335" rIns="0" bIns="0" rtlCol="0">
            <a:spAutoFit/>
          </a:bodyPr>
          <a:lstStyle/>
          <a:p>
            <a:pPr marL="12700" marR="885825">
              <a:lnSpc>
                <a:spcPct val="100000"/>
              </a:lnSpc>
              <a:spcBef>
                <a:spcPts val="105"/>
              </a:spcBef>
            </a:pPr>
            <a:r>
              <a:rPr sz="3950" spc="75" dirty="0">
                <a:solidFill>
                  <a:srgbClr val="FFFFFF"/>
                </a:solidFill>
                <a:latin typeface="Helvetica"/>
                <a:cs typeface="Helvetica"/>
              </a:rPr>
              <a:t>photo </a:t>
            </a:r>
            <a:r>
              <a:rPr sz="3950" spc="80" dirty="0">
                <a:solidFill>
                  <a:srgbClr val="FFFFFF"/>
                </a:solidFill>
                <a:latin typeface="Helvetica"/>
                <a:cs typeface="Helvetica"/>
              </a:rPr>
              <a:t>desicription. </a:t>
            </a:r>
            <a:r>
              <a:rPr sz="3950" spc="85" dirty="0">
                <a:solidFill>
                  <a:srgbClr val="FFFFFF"/>
                </a:solidFill>
                <a:latin typeface="Helvetica"/>
                <a:cs typeface="Helvetica"/>
              </a:rPr>
              <a:t>Lorem  </a:t>
            </a:r>
            <a:r>
              <a:rPr sz="3950" spc="75" dirty="0">
                <a:solidFill>
                  <a:srgbClr val="FFFFFF"/>
                </a:solidFill>
                <a:latin typeface="Helvetica"/>
                <a:cs typeface="Helvetica"/>
              </a:rPr>
              <a:t>ipsum dolor </a:t>
            </a:r>
            <a:r>
              <a:rPr sz="3950" spc="55" dirty="0">
                <a:solidFill>
                  <a:srgbClr val="FFFFFF"/>
                </a:solidFill>
                <a:latin typeface="Helvetica"/>
                <a:cs typeface="Helvetica"/>
              </a:rPr>
              <a:t>sit</a:t>
            </a:r>
            <a:r>
              <a:rPr sz="3950" spc="440" dirty="0">
                <a:solidFill>
                  <a:srgbClr val="FFFFFF"/>
                </a:solidFill>
                <a:latin typeface="Helvetica"/>
                <a:cs typeface="Helvetica"/>
              </a:rPr>
              <a:t> </a:t>
            </a:r>
            <a:r>
              <a:rPr sz="3950" spc="85" dirty="0">
                <a:solidFill>
                  <a:srgbClr val="FFFFFF"/>
                </a:solidFill>
                <a:latin typeface="Helvetica"/>
                <a:cs typeface="Helvetica"/>
              </a:rPr>
              <a:t>amet,</a:t>
            </a:r>
            <a:endParaRPr sz="3950" dirty="0">
              <a:latin typeface="Helvetica"/>
              <a:cs typeface="Helvetica"/>
            </a:endParaRPr>
          </a:p>
          <a:p>
            <a:pPr marL="12700" marR="5080">
              <a:lnSpc>
                <a:spcPct val="100000"/>
              </a:lnSpc>
              <a:spcBef>
                <a:spcPts val="5"/>
              </a:spcBef>
            </a:pPr>
            <a:r>
              <a:rPr sz="3950" spc="80" dirty="0">
                <a:solidFill>
                  <a:srgbClr val="FFFFFF"/>
                </a:solidFill>
                <a:latin typeface="Helvetica"/>
                <a:cs typeface="Helvetica"/>
              </a:rPr>
              <a:t>consectetuer </a:t>
            </a:r>
            <a:r>
              <a:rPr sz="3950" spc="75" dirty="0">
                <a:solidFill>
                  <a:srgbClr val="FFFFFF"/>
                </a:solidFill>
                <a:latin typeface="Helvetica"/>
                <a:cs typeface="Helvetica"/>
              </a:rPr>
              <a:t>adipiscing </a:t>
            </a:r>
            <a:r>
              <a:rPr sz="3950" spc="85" dirty="0">
                <a:solidFill>
                  <a:srgbClr val="FFFFFF"/>
                </a:solidFill>
                <a:latin typeface="Helvetica"/>
                <a:cs typeface="Helvetica"/>
              </a:rPr>
              <a:t>elit.  </a:t>
            </a:r>
            <a:r>
              <a:rPr sz="3950" spc="75" dirty="0">
                <a:solidFill>
                  <a:srgbClr val="FFFFFF"/>
                </a:solidFill>
                <a:latin typeface="Helvetica"/>
                <a:cs typeface="Helvetica"/>
              </a:rPr>
              <a:t>Aenean commodo ligula </a:t>
            </a:r>
            <a:r>
              <a:rPr sz="3950" spc="85" dirty="0">
                <a:solidFill>
                  <a:srgbClr val="FFFFFF"/>
                </a:solidFill>
                <a:latin typeface="Helvetica"/>
                <a:cs typeface="Helvetica"/>
              </a:rPr>
              <a:t>eget  </a:t>
            </a:r>
            <a:r>
              <a:rPr sz="3950" spc="35" dirty="0">
                <a:solidFill>
                  <a:srgbClr val="FFFFFF"/>
                </a:solidFill>
                <a:latin typeface="Helvetica"/>
                <a:cs typeface="Helvetica"/>
              </a:rPr>
              <a:t>dolor. </a:t>
            </a:r>
            <a:r>
              <a:rPr sz="3950" spc="75" dirty="0">
                <a:solidFill>
                  <a:srgbClr val="FFFFFF"/>
                </a:solidFill>
                <a:latin typeface="Helvetica"/>
                <a:cs typeface="Helvetica"/>
              </a:rPr>
              <a:t>Aenean massa.</a:t>
            </a:r>
            <a:r>
              <a:rPr sz="3950" spc="315" dirty="0">
                <a:solidFill>
                  <a:srgbClr val="FFFFFF"/>
                </a:solidFill>
                <a:latin typeface="Helvetica"/>
                <a:cs typeface="Helvetica"/>
              </a:rPr>
              <a:t> </a:t>
            </a:r>
            <a:r>
              <a:rPr sz="3950" spc="90" dirty="0">
                <a:solidFill>
                  <a:srgbClr val="FFFFFF"/>
                </a:solidFill>
                <a:latin typeface="Helvetica"/>
                <a:cs typeface="Helvetica"/>
              </a:rPr>
              <a:t>Cum</a:t>
            </a:r>
            <a:endParaRPr sz="3950" dirty="0">
              <a:latin typeface="Helvetica"/>
              <a:cs typeface="Helvetica"/>
            </a:endParaRPr>
          </a:p>
          <a:p>
            <a:pPr marL="12700">
              <a:lnSpc>
                <a:spcPct val="100000"/>
              </a:lnSpc>
              <a:spcBef>
                <a:spcPts val="5"/>
              </a:spcBef>
            </a:pPr>
            <a:r>
              <a:rPr sz="3950" spc="75" dirty="0">
                <a:solidFill>
                  <a:srgbClr val="FFFFFF"/>
                </a:solidFill>
                <a:latin typeface="Helvetica"/>
                <a:cs typeface="Helvetica"/>
              </a:rPr>
              <a:t>sociis natoque</a:t>
            </a:r>
            <a:r>
              <a:rPr sz="3950" spc="375" dirty="0">
                <a:solidFill>
                  <a:srgbClr val="FFFFFF"/>
                </a:solidFill>
                <a:latin typeface="Helvetica"/>
                <a:cs typeface="Helvetica"/>
              </a:rPr>
              <a:t> </a:t>
            </a:r>
            <a:r>
              <a:rPr sz="3950" spc="85" dirty="0">
                <a:solidFill>
                  <a:srgbClr val="FFFFFF"/>
                </a:solidFill>
                <a:latin typeface="Helvetica"/>
                <a:cs typeface="Helvetica"/>
              </a:rPr>
              <a:t>penatibus.</a:t>
            </a:r>
            <a:endParaRPr sz="3950" dirty="0">
              <a:latin typeface="Helvetica"/>
              <a:cs typeface="Helvetica"/>
            </a:endParaRPr>
          </a:p>
        </p:txBody>
      </p:sp>
      <p:sp>
        <p:nvSpPr>
          <p:cNvPr id="17" name="object 6"/>
          <p:cNvSpPr/>
          <p:nvPr userDrawn="1"/>
        </p:nvSpPr>
        <p:spPr>
          <a:xfrm>
            <a:off x="11959845" y="4487817"/>
            <a:ext cx="3439160" cy="0"/>
          </a:xfrm>
          <a:custGeom>
            <a:avLst/>
            <a:gdLst/>
            <a:ahLst/>
            <a:cxnLst/>
            <a:rect l="l" t="t" r="r" b="b"/>
            <a:pathLst>
              <a:path w="3439159">
                <a:moveTo>
                  <a:pt x="0" y="0"/>
                </a:moveTo>
                <a:lnTo>
                  <a:pt x="3438638" y="0"/>
                </a:lnTo>
              </a:path>
            </a:pathLst>
          </a:custGeom>
          <a:ln w="62825">
            <a:solidFill>
              <a:srgbClr val="FFFFFF"/>
            </a:solidFill>
          </a:ln>
        </p:spPr>
        <p:txBody>
          <a:bodyPr wrap="square" lIns="0" tIns="0" rIns="0" bIns="0" rtlCol="0"/>
          <a:lstStyle/>
          <a:p>
            <a:endParaRPr dirty="0"/>
          </a:p>
        </p:txBody>
      </p:sp>
      <p:sp>
        <p:nvSpPr>
          <p:cNvPr id="9" name="Picture Placeholder 2"/>
          <p:cNvSpPr>
            <a:spLocks noGrp="1"/>
          </p:cNvSpPr>
          <p:nvPr>
            <p:ph type="pic" sz="quarter" idx="11"/>
          </p:nvPr>
        </p:nvSpPr>
        <p:spPr>
          <a:xfrm>
            <a:off x="9989222" y="-45720"/>
            <a:ext cx="10114878" cy="11355070"/>
          </a:xfrm>
          <a:custGeom>
            <a:avLst/>
            <a:gdLst>
              <a:gd name="connsiteX0" fmla="*/ 0 w 10114878"/>
              <a:gd name="connsiteY0" fmla="*/ 0 h 11309350"/>
              <a:gd name="connsiteX1" fmla="*/ 10114878 w 10114878"/>
              <a:gd name="connsiteY1" fmla="*/ 0 h 11309350"/>
              <a:gd name="connsiteX2" fmla="*/ 10114878 w 10114878"/>
              <a:gd name="connsiteY2" fmla="*/ 11309350 h 11309350"/>
              <a:gd name="connsiteX3" fmla="*/ 0 w 10114878"/>
              <a:gd name="connsiteY3" fmla="*/ 11309350 h 11309350"/>
              <a:gd name="connsiteX4" fmla="*/ 0 w 10114878"/>
              <a:gd name="connsiteY4" fmla="*/ 0 h 11309350"/>
              <a:gd name="connsiteX0" fmla="*/ 1874520 w 10114878"/>
              <a:gd name="connsiteY0" fmla="*/ 60960 h 11309350"/>
              <a:gd name="connsiteX1" fmla="*/ 10114878 w 10114878"/>
              <a:gd name="connsiteY1" fmla="*/ 0 h 11309350"/>
              <a:gd name="connsiteX2" fmla="*/ 10114878 w 10114878"/>
              <a:gd name="connsiteY2" fmla="*/ 11309350 h 11309350"/>
              <a:gd name="connsiteX3" fmla="*/ 0 w 10114878"/>
              <a:gd name="connsiteY3" fmla="*/ 11309350 h 11309350"/>
              <a:gd name="connsiteX4" fmla="*/ 1874520 w 10114878"/>
              <a:gd name="connsiteY4" fmla="*/ 60960 h 11309350"/>
              <a:gd name="connsiteX0" fmla="*/ 1828800 w 10114878"/>
              <a:gd name="connsiteY0" fmla="*/ 15240 h 11309350"/>
              <a:gd name="connsiteX1" fmla="*/ 10114878 w 10114878"/>
              <a:gd name="connsiteY1" fmla="*/ 0 h 11309350"/>
              <a:gd name="connsiteX2" fmla="*/ 10114878 w 10114878"/>
              <a:gd name="connsiteY2" fmla="*/ 11309350 h 11309350"/>
              <a:gd name="connsiteX3" fmla="*/ 0 w 10114878"/>
              <a:gd name="connsiteY3" fmla="*/ 11309350 h 11309350"/>
              <a:gd name="connsiteX4" fmla="*/ 1828800 w 10114878"/>
              <a:gd name="connsiteY4" fmla="*/ 15240 h 11309350"/>
              <a:gd name="connsiteX0" fmla="*/ 1828800 w 10114878"/>
              <a:gd name="connsiteY0" fmla="*/ 0 h 11355070"/>
              <a:gd name="connsiteX1" fmla="*/ 10114878 w 10114878"/>
              <a:gd name="connsiteY1" fmla="*/ 45720 h 11355070"/>
              <a:gd name="connsiteX2" fmla="*/ 10114878 w 10114878"/>
              <a:gd name="connsiteY2" fmla="*/ 11355070 h 11355070"/>
              <a:gd name="connsiteX3" fmla="*/ 0 w 10114878"/>
              <a:gd name="connsiteY3" fmla="*/ 11355070 h 11355070"/>
              <a:gd name="connsiteX4" fmla="*/ 1828800 w 10114878"/>
              <a:gd name="connsiteY4" fmla="*/ 0 h 11355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878" h="11355070">
                <a:moveTo>
                  <a:pt x="1828800" y="0"/>
                </a:moveTo>
                <a:lnTo>
                  <a:pt x="10114878" y="45720"/>
                </a:lnTo>
                <a:lnTo>
                  <a:pt x="10114878" y="11355070"/>
                </a:lnTo>
                <a:lnTo>
                  <a:pt x="0" y="11355070"/>
                </a:lnTo>
                <a:lnTo>
                  <a:pt x="1828800" y="0"/>
                </a:lnTo>
                <a:close/>
              </a:path>
            </a:pathLst>
          </a:custGeom>
        </p:spPr>
        <p:txBody>
          <a:bodyPr/>
          <a:lstStyle/>
          <a:p>
            <a:endParaRPr lang="en-US" dirty="0"/>
          </a:p>
        </p:txBody>
      </p:sp>
      <p:sp>
        <p:nvSpPr>
          <p:cNvPr id="10" name="Content Placeholder 11"/>
          <p:cNvSpPr>
            <a:spLocks noGrp="1"/>
          </p:cNvSpPr>
          <p:nvPr>
            <p:ph sz="quarter" idx="10"/>
          </p:nvPr>
        </p:nvSpPr>
        <p:spPr>
          <a:xfrm>
            <a:off x="1382713" y="3063875"/>
            <a:ext cx="8231859" cy="7696200"/>
          </a:xfrm>
          <a:prstGeom prst="rect">
            <a:avLst/>
          </a:prstGeom>
        </p:spPr>
        <p:txBody>
          <a:bodyPr/>
          <a:lstStyle>
            <a:lvl1pPr>
              <a:spcAft>
                <a:spcPts val="3600"/>
              </a:spcAft>
              <a:defRPr sz="3600">
                <a:latin typeface="Helvetica" charset="0"/>
                <a:ea typeface="Helvetica" charset="0"/>
                <a:cs typeface="Helvetica" charset="0"/>
              </a:defRPr>
            </a:lvl1pPr>
            <a:lvl2pPr marL="1028700" indent="-571500">
              <a:spcAft>
                <a:spcPts val="3600"/>
              </a:spcAft>
              <a:buClr>
                <a:schemeClr val="accent2"/>
              </a:buClr>
              <a:buFont typeface="Arial" charset="0"/>
              <a:buChar char="•"/>
              <a:defRPr sz="3600">
                <a:latin typeface="Helvetica" charset="0"/>
                <a:ea typeface="Helvetica" charset="0"/>
                <a:cs typeface="Helvetica" charset="0"/>
              </a:defRPr>
            </a:lvl2pPr>
            <a:lvl3pPr marL="1485900" indent="-571500">
              <a:spcAft>
                <a:spcPts val="3600"/>
              </a:spcAft>
              <a:buClr>
                <a:schemeClr val="accent2"/>
              </a:buClr>
              <a:buFont typeface="Wingdings" charset="2"/>
              <a:buChar char="§"/>
              <a:defRPr sz="3600">
                <a:latin typeface="Helvetica" charset="0"/>
                <a:ea typeface="Helvetica" charset="0"/>
                <a:cs typeface="Helvetica" charset="0"/>
              </a:defRPr>
            </a:lvl3pPr>
            <a:lvl4pPr>
              <a:defRPr sz="3600">
                <a:latin typeface="Helvetica" charset="0"/>
                <a:ea typeface="Helvetica" charset="0"/>
                <a:cs typeface="Helvetica" charset="0"/>
              </a:defRPr>
            </a:lvl4pPr>
            <a:lvl5pPr>
              <a:defRPr sz="3600">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p:txBody>
      </p:sp>
      <p:sp>
        <p:nvSpPr>
          <p:cNvPr id="4" name="Title 3"/>
          <p:cNvSpPr>
            <a:spLocks noGrp="1"/>
          </p:cNvSpPr>
          <p:nvPr>
            <p:ph type="title"/>
          </p:nvPr>
        </p:nvSpPr>
        <p:spPr>
          <a:xfrm>
            <a:off x="1382713" y="601663"/>
            <a:ext cx="9583737" cy="2185987"/>
          </a:xfrm>
          <a:prstGeom prst="rect">
            <a:avLst/>
          </a:prstGeom>
        </p:spPr>
        <p:txBody>
          <a:bodyPr/>
          <a:lstStyle>
            <a:lvl1pPr>
              <a:defRPr sz="6000" b="1">
                <a:latin typeface="Helvetica" charset="0"/>
                <a:ea typeface="Helvetica" charset="0"/>
                <a:cs typeface="Helvetica" charset="0"/>
              </a:defRPr>
            </a:lvl1pPr>
          </a:lstStyle>
          <a:p>
            <a:r>
              <a:rPr lang="en-US" dirty="0"/>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cxnSp>
        <p:nvCxnSpPr>
          <p:cNvPr id="8" name="Straight Connector 7"/>
          <p:cNvCxnSpPr/>
          <p:nvPr userDrawn="1"/>
        </p:nvCxnSpPr>
        <p:spPr>
          <a:xfrm>
            <a:off x="2585968" y="3521075"/>
            <a:ext cx="54864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2118975" y="3521075"/>
            <a:ext cx="5486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0"/>
          </p:nvPr>
        </p:nvSpPr>
        <p:spPr>
          <a:xfrm>
            <a:off x="757168" y="3902075"/>
            <a:ext cx="9144000" cy="5486400"/>
          </a:xfrm>
          <a:prstGeom prst="rect">
            <a:avLst/>
          </a:prstGeom>
          <a:ln>
            <a:noFill/>
          </a:ln>
        </p:spPr>
        <p:txBody>
          <a:bodyPr/>
          <a:lstStyle>
            <a:lvl1pPr algn="ctr">
              <a:defRPr sz="4000">
                <a:latin typeface="Helvetica" charset="0"/>
                <a:ea typeface="Helvetica" charset="0"/>
                <a:cs typeface="Helvetica" charset="0"/>
              </a:defRPr>
            </a:lvl1pPr>
          </a:lstStyle>
          <a:p>
            <a:pPr lvl="0"/>
            <a:r>
              <a:rPr lang="en-US" dirty="0"/>
              <a:t>Click to edit Master text styles</a:t>
            </a:r>
          </a:p>
        </p:txBody>
      </p:sp>
      <p:sp>
        <p:nvSpPr>
          <p:cNvPr id="15" name="Text Placeholder 13"/>
          <p:cNvSpPr>
            <a:spLocks noGrp="1"/>
          </p:cNvSpPr>
          <p:nvPr>
            <p:ph type="body" sz="quarter" idx="11"/>
          </p:nvPr>
        </p:nvSpPr>
        <p:spPr>
          <a:xfrm>
            <a:off x="10290175" y="3917331"/>
            <a:ext cx="9144000" cy="5471144"/>
          </a:xfrm>
          <a:prstGeom prst="rect">
            <a:avLst/>
          </a:prstGeom>
          <a:ln>
            <a:noFill/>
          </a:ln>
        </p:spPr>
        <p:txBody>
          <a:bodyPr/>
          <a:lstStyle>
            <a:lvl1pPr algn="ctr">
              <a:defRPr sz="4000">
                <a:latin typeface="Helvetica" charset="0"/>
                <a:ea typeface="Helvetica" charset="0"/>
                <a:cs typeface="Helvetica" charset="0"/>
              </a:defRPr>
            </a:lvl1pPr>
          </a:lstStyle>
          <a:p>
            <a:pPr lvl="0"/>
            <a:r>
              <a:rPr lang="en-US" dirty="0"/>
              <a:t>Click to edit Master text styles</a:t>
            </a:r>
          </a:p>
        </p:txBody>
      </p:sp>
      <p:sp>
        <p:nvSpPr>
          <p:cNvPr id="17" name="Text Placeholder 3"/>
          <p:cNvSpPr>
            <a:spLocks noGrp="1"/>
          </p:cNvSpPr>
          <p:nvPr>
            <p:ph type="body" sz="quarter" idx="13"/>
          </p:nvPr>
        </p:nvSpPr>
        <p:spPr>
          <a:xfrm>
            <a:off x="757238" y="1708642"/>
            <a:ext cx="9144000" cy="1477328"/>
          </a:xfrm>
          <a:prstGeom prst="rect">
            <a:avLst/>
          </a:prstGeom>
        </p:spPr>
        <p:txBody>
          <a:bodyPr anchor="b"/>
          <a:lstStyle>
            <a:lvl1pPr algn="ctr">
              <a:defRPr sz="4800" b="1" cap="none" baseline="0">
                <a:solidFill>
                  <a:schemeClr val="accent2"/>
                </a:solidFill>
                <a:latin typeface="Helvetica" charset="0"/>
                <a:ea typeface="Helvetica" charset="0"/>
                <a:cs typeface="Helvetica" charset="0"/>
              </a:defRPr>
            </a:lvl1pPr>
          </a:lstStyle>
          <a:p>
            <a:pPr lvl="0"/>
            <a:r>
              <a:rPr lang="en-US" dirty="0"/>
              <a:t>Click to edit Master text styles</a:t>
            </a:r>
          </a:p>
        </p:txBody>
      </p:sp>
      <p:sp>
        <p:nvSpPr>
          <p:cNvPr id="18" name="Text Placeholder 3"/>
          <p:cNvSpPr>
            <a:spLocks noGrp="1"/>
          </p:cNvSpPr>
          <p:nvPr>
            <p:ph type="body" sz="quarter" idx="14"/>
          </p:nvPr>
        </p:nvSpPr>
        <p:spPr>
          <a:xfrm>
            <a:off x="10290175" y="1732984"/>
            <a:ext cx="9144000" cy="1477328"/>
          </a:xfrm>
          <a:prstGeom prst="rect">
            <a:avLst/>
          </a:prstGeom>
        </p:spPr>
        <p:txBody>
          <a:bodyPr anchor="b"/>
          <a:lstStyle>
            <a:lvl1pPr algn="ctr">
              <a:defRPr sz="4800" b="1" cap="none" baseline="0">
                <a:solidFill>
                  <a:schemeClr val="accent1"/>
                </a:solidFill>
                <a:latin typeface="Helvetica" charset="0"/>
                <a:ea typeface="Helvetica" charset="0"/>
                <a:cs typeface="Helvetica" charset="0"/>
              </a:defRPr>
            </a:lvl1pPr>
          </a:lstStyle>
          <a:p>
            <a:pPr lvl="0"/>
            <a:r>
              <a:rPr lang="en-US" dirty="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cxnSp>
        <p:nvCxnSpPr>
          <p:cNvPr id="11" name="Straight Connector 10"/>
          <p:cNvCxnSpPr/>
          <p:nvPr userDrawn="1"/>
        </p:nvCxnSpPr>
        <p:spPr>
          <a:xfrm>
            <a:off x="2127250" y="3826510"/>
            <a:ext cx="27432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8680450" y="3825875"/>
            <a:ext cx="2743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0"/>
          </p:nvPr>
        </p:nvSpPr>
        <p:spPr>
          <a:xfrm>
            <a:off x="762000" y="4206875"/>
            <a:ext cx="5486400" cy="3810000"/>
          </a:xfrm>
          <a:prstGeom prst="rect">
            <a:avLst/>
          </a:prstGeom>
        </p:spPr>
        <p:txBody>
          <a:bodyPr/>
          <a:lstStyle>
            <a:lvl1pPr algn="ctr">
              <a:defRPr sz="4000">
                <a:latin typeface="Helvetica" charset="0"/>
                <a:ea typeface="Helvetica" charset="0"/>
                <a:cs typeface="Helvetica" charset="0"/>
              </a:defRPr>
            </a:lvl1pPr>
          </a:lstStyle>
          <a:p>
            <a:pPr lvl="0"/>
            <a:r>
              <a:rPr lang="en-US" dirty="0"/>
              <a:t>Click to edit Master text styles</a:t>
            </a:r>
          </a:p>
        </p:txBody>
      </p:sp>
      <p:sp>
        <p:nvSpPr>
          <p:cNvPr id="15" name="Text Placeholder 13"/>
          <p:cNvSpPr>
            <a:spLocks noGrp="1"/>
          </p:cNvSpPr>
          <p:nvPr>
            <p:ph type="body" sz="quarter" idx="11"/>
          </p:nvPr>
        </p:nvSpPr>
        <p:spPr>
          <a:xfrm>
            <a:off x="7308850" y="4222131"/>
            <a:ext cx="5486400" cy="3794744"/>
          </a:xfrm>
          <a:prstGeom prst="rect">
            <a:avLst/>
          </a:prstGeom>
        </p:spPr>
        <p:txBody>
          <a:bodyPr/>
          <a:lstStyle>
            <a:lvl1pPr algn="ctr">
              <a:defRPr sz="4000">
                <a:latin typeface="Helvetica" charset="0"/>
                <a:ea typeface="Helvetica" charset="0"/>
                <a:cs typeface="Helvetica" charset="0"/>
              </a:defRPr>
            </a:lvl1pPr>
          </a:lstStyle>
          <a:p>
            <a:pPr lvl="0"/>
            <a:r>
              <a:rPr lang="en-US" dirty="0"/>
              <a:t>Click to edit Master text styles</a:t>
            </a:r>
          </a:p>
        </p:txBody>
      </p:sp>
      <p:cxnSp>
        <p:nvCxnSpPr>
          <p:cNvPr id="18" name="Straight Connector 17"/>
          <p:cNvCxnSpPr/>
          <p:nvPr userDrawn="1"/>
        </p:nvCxnSpPr>
        <p:spPr>
          <a:xfrm>
            <a:off x="15233650" y="3825875"/>
            <a:ext cx="27432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Text Placeholder 13"/>
          <p:cNvSpPr>
            <a:spLocks noGrp="1"/>
          </p:cNvSpPr>
          <p:nvPr>
            <p:ph type="body" sz="quarter" idx="12"/>
          </p:nvPr>
        </p:nvSpPr>
        <p:spPr>
          <a:xfrm>
            <a:off x="13862050" y="4222131"/>
            <a:ext cx="5486400" cy="3794744"/>
          </a:xfrm>
          <a:prstGeom prst="rect">
            <a:avLst/>
          </a:prstGeom>
        </p:spPr>
        <p:txBody>
          <a:bodyPr/>
          <a:lstStyle>
            <a:lvl1pPr algn="ctr">
              <a:defRPr sz="4000">
                <a:latin typeface="Helvetica" charset="0"/>
                <a:ea typeface="Helvetica" charset="0"/>
                <a:cs typeface="Helvetica" charset="0"/>
              </a:defRPr>
            </a:lvl1pPr>
          </a:lstStyle>
          <a:p>
            <a:pPr lvl="0"/>
            <a:r>
              <a:rPr lang="en-US" dirty="0"/>
              <a:t>Click to edit Master text styles</a:t>
            </a:r>
          </a:p>
        </p:txBody>
      </p:sp>
      <p:sp>
        <p:nvSpPr>
          <p:cNvPr id="26" name="Text Placeholder 13"/>
          <p:cNvSpPr>
            <a:spLocks noGrp="1"/>
          </p:cNvSpPr>
          <p:nvPr>
            <p:ph type="body" sz="quarter" idx="16"/>
          </p:nvPr>
        </p:nvSpPr>
        <p:spPr>
          <a:xfrm>
            <a:off x="762000" y="1213629"/>
            <a:ext cx="5486400" cy="2215991"/>
          </a:xfrm>
          <a:prstGeom prst="rect">
            <a:avLst/>
          </a:prstGeom>
        </p:spPr>
        <p:txBody>
          <a:bodyPr anchor="b"/>
          <a:lstStyle>
            <a:lvl1pPr algn="ctr">
              <a:defRPr sz="4800" b="1" cap="none" baseline="0">
                <a:solidFill>
                  <a:schemeClr val="accent2"/>
                </a:solidFill>
                <a:latin typeface="Helvetica" charset="0"/>
                <a:ea typeface="Helvetica" charset="0"/>
                <a:cs typeface="Helvetica" charset="0"/>
              </a:defRPr>
            </a:lvl1pPr>
          </a:lstStyle>
          <a:p>
            <a:pPr lvl="0"/>
            <a:r>
              <a:rPr lang="en-US" dirty="0"/>
              <a:t>Click to edit Master text styles</a:t>
            </a:r>
          </a:p>
        </p:txBody>
      </p:sp>
      <p:sp>
        <p:nvSpPr>
          <p:cNvPr id="27" name="Text Placeholder 13"/>
          <p:cNvSpPr>
            <a:spLocks noGrp="1"/>
          </p:cNvSpPr>
          <p:nvPr>
            <p:ph type="body" sz="quarter" idx="17"/>
          </p:nvPr>
        </p:nvSpPr>
        <p:spPr>
          <a:xfrm>
            <a:off x="7308850" y="1228885"/>
            <a:ext cx="5486400" cy="2215991"/>
          </a:xfrm>
          <a:prstGeom prst="rect">
            <a:avLst/>
          </a:prstGeom>
        </p:spPr>
        <p:txBody>
          <a:bodyPr anchor="b"/>
          <a:lstStyle>
            <a:lvl1pPr algn="ctr">
              <a:defRPr sz="4800" b="1" cap="none" baseline="0">
                <a:solidFill>
                  <a:schemeClr val="accent1"/>
                </a:solidFill>
                <a:latin typeface="Helvetica" charset="0"/>
                <a:ea typeface="Helvetica" charset="0"/>
                <a:cs typeface="Helvetica" charset="0"/>
              </a:defRPr>
            </a:lvl1pPr>
          </a:lstStyle>
          <a:p>
            <a:pPr lvl="0"/>
            <a:r>
              <a:rPr lang="en-US" dirty="0"/>
              <a:t>Click to edit Master text styles</a:t>
            </a:r>
          </a:p>
        </p:txBody>
      </p:sp>
      <p:sp>
        <p:nvSpPr>
          <p:cNvPr id="28" name="Text Placeholder 13"/>
          <p:cNvSpPr>
            <a:spLocks noGrp="1"/>
          </p:cNvSpPr>
          <p:nvPr>
            <p:ph type="body" sz="quarter" idx="18"/>
          </p:nvPr>
        </p:nvSpPr>
        <p:spPr>
          <a:xfrm>
            <a:off x="13862050" y="1228885"/>
            <a:ext cx="5486400" cy="2215991"/>
          </a:xfrm>
          <a:prstGeom prst="rect">
            <a:avLst/>
          </a:prstGeom>
        </p:spPr>
        <p:txBody>
          <a:bodyPr anchor="b"/>
          <a:lstStyle>
            <a:lvl1pPr algn="ctr">
              <a:defRPr sz="4800" b="1" cap="none" baseline="0">
                <a:solidFill>
                  <a:schemeClr val="accent4"/>
                </a:solidFill>
                <a:latin typeface="Helvetica" charset="0"/>
                <a:ea typeface="Helvetica" charset="0"/>
                <a:cs typeface="Helvetica" charset="0"/>
              </a:defRPr>
            </a:lvl1pPr>
          </a:lstStyle>
          <a:p>
            <a:pPr lvl="0"/>
            <a:r>
              <a:rPr lang="en-US" dirty="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82713" y="1692275"/>
            <a:ext cx="17338675" cy="8077199"/>
          </a:xfrm>
          <a:prstGeom prst="rect">
            <a:avLst/>
          </a:prstGeom>
        </p:spPr>
        <p:txBody>
          <a:bodyPr anchor="ctr"/>
          <a:lstStyle>
            <a:lvl1pPr algn="ctr">
              <a:defRPr sz="6000">
                <a:latin typeface="Helvetica" charset="0"/>
                <a:ea typeface="Helvetica" charset="0"/>
                <a:cs typeface="Helvetica" charset="0"/>
              </a:defRPr>
            </a:lvl1pPr>
          </a:lstStyle>
          <a:p>
            <a:r>
              <a:rPr lang="en-US" dirty="0"/>
              <a:t>Click to edit </a:t>
            </a:r>
            <a:r>
              <a:rPr lang="en-US"/>
              <a:t>pull quote style</a:t>
            </a:r>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0850" y="625475"/>
            <a:ext cx="1024128" cy="682752"/>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10250" y="10093199"/>
            <a:ext cx="1024128" cy="682752"/>
          </a:xfrm>
          <a:prstGeom prst="rect">
            <a:avLst/>
          </a:prstGeom>
        </p:spPr>
      </p:pic>
    </p:spTree>
    <p:extLst>
      <p:ext uri="{BB962C8B-B14F-4D97-AF65-F5344CB8AC3E}">
        <p14:creationId xmlns:p14="http://schemas.microsoft.com/office/powerpoint/2010/main" val="1158766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with caption">
    <p:spTree>
      <p:nvGrpSpPr>
        <p:cNvPr id="1" name=""/>
        <p:cNvGrpSpPr/>
        <p:nvPr/>
      </p:nvGrpSpPr>
      <p:grpSpPr>
        <a:xfrm>
          <a:off x="0" y="0"/>
          <a:ext cx="0" cy="0"/>
          <a:chOff x="0" y="0"/>
          <a:chExt cx="0" cy="0"/>
        </a:xfrm>
      </p:grpSpPr>
      <p:sp>
        <p:nvSpPr>
          <p:cNvPr id="7" name="Picture Placeholder 9"/>
          <p:cNvSpPr>
            <a:spLocks noGrp="1"/>
          </p:cNvSpPr>
          <p:nvPr>
            <p:ph type="pic" sz="quarter" idx="10"/>
          </p:nvPr>
        </p:nvSpPr>
        <p:spPr>
          <a:xfrm>
            <a:off x="0" y="0"/>
            <a:ext cx="11880850" cy="11339830"/>
          </a:xfrm>
          <a:custGeom>
            <a:avLst/>
            <a:gdLst>
              <a:gd name="connsiteX0" fmla="*/ 0 w 11880850"/>
              <a:gd name="connsiteY0" fmla="*/ 0 h 11309350"/>
              <a:gd name="connsiteX1" fmla="*/ 11880850 w 11880850"/>
              <a:gd name="connsiteY1" fmla="*/ 0 h 11309350"/>
              <a:gd name="connsiteX2" fmla="*/ 11880850 w 11880850"/>
              <a:gd name="connsiteY2" fmla="*/ 11309350 h 11309350"/>
              <a:gd name="connsiteX3" fmla="*/ 0 w 11880850"/>
              <a:gd name="connsiteY3" fmla="*/ 11309350 h 11309350"/>
              <a:gd name="connsiteX4" fmla="*/ 0 w 11880850"/>
              <a:gd name="connsiteY4" fmla="*/ 0 h 11309350"/>
              <a:gd name="connsiteX0" fmla="*/ 0 w 11880850"/>
              <a:gd name="connsiteY0" fmla="*/ 0 h 11339830"/>
              <a:gd name="connsiteX1" fmla="*/ 11880850 w 11880850"/>
              <a:gd name="connsiteY1" fmla="*/ 0 h 11339830"/>
              <a:gd name="connsiteX2" fmla="*/ 9991090 w 11880850"/>
              <a:gd name="connsiteY2" fmla="*/ 11339830 h 11339830"/>
              <a:gd name="connsiteX3" fmla="*/ 0 w 11880850"/>
              <a:gd name="connsiteY3" fmla="*/ 11309350 h 11339830"/>
              <a:gd name="connsiteX4" fmla="*/ 0 w 11880850"/>
              <a:gd name="connsiteY4" fmla="*/ 0 h 11339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0850" h="11339830">
                <a:moveTo>
                  <a:pt x="0" y="0"/>
                </a:moveTo>
                <a:lnTo>
                  <a:pt x="11880850" y="0"/>
                </a:lnTo>
                <a:lnTo>
                  <a:pt x="9991090" y="11339830"/>
                </a:lnTo>
                <a:lnTo>
                  <a:pt x="0" y="11309350"/>
                </a:lnTo>
                <a:lnTo>
                  <a:pt x="0" y="0"/>
                </a:lnTo>
                <a:close/>
              </a:path>
            </a:pathLst>
          </a:custGeom>
        </p:spPr>
        <p:txBody>
          <a:bodyPr/>
          <a:lstStyle/>
          <a:p>
            <a:endParaRPr lang="en-US" dirty="0"/>
          </a:p>
        </p:txBody>
      </p:sp>
      <p:sp>
        <p:nvSpPr>
          <p:cNvPr id="8" name="bk object 17"/>
          <p:cNvSpPr/>
          <p:nvPr userDrawn="1"/>
        </p:nvSpPr>
        <p:spPr>
          <a:xfrm>
            <a:off x="9989222" y="0"/>
            <a:ext cx="10114915" cy="11308715"/>
          </a:xfrm>
          <a:custGeom>
            <a:avLst/>
            <a:gdLst/>
            <a:ahLst/>
            <a:cxnLst/>
            <a:rect l="l" t="t" r="r" b="b"/>
            <a:pathLst>
              <a:path w="10114915" h="11308715">
                <a:moveTo>
                  <a:pt x="10114875" y="0"/>
                </a:moveTo>
                <a:lnTo>
                  <a:pt x="1876382" y="0"/>
                </a:lnTo>
                <a:lnTo>
                  <a:pt x="0" y="11308556"/>
                </a:lnTo>
                <a:lnTo>
                  <a:pt x="10114875" y="11308556"/>
                </a:lnTo>
                <a:lnTo>
                  <a:pt x="10114875" y="0"/>
                </a:lnTo>
                <a:close/>
              </a:path>
            </a:pathLst>
          </a:custGeom>
          <a:solidFill>
            <a:schemeClr val="accent1"/>
          </a:solidFill>
        </p:spPr>
        <p:txBody>
          <a:bodyPr wrap="square" lIns="0" tIns="0" rIns="0" bIns="0" rtlCol="0"/>
          <a:lstStyle/>
          <a:p>
            <a:endParaRPr dirty="0"/>
          </a:p>
        </p:txBody>
      </p:sp>
      <p:sp>
        <p:nvSpPr>
          <p:cNvPr id="17" name="object 6"/>
          <p:cNvSpPr/>
          <p:nvPr userDrawn="1"/>
        </p:nvSpPr>
        <p:spPr>
          <a:xfrm>
            <a:off x="11959845" y="4487817"/>
            <a:ext cx="3439160" cy="0"/>
          </a:xfrm>
          <a:custGeom>
            <a:avLst/>
            <a:gdLst/>
            <a:ahLst/>
            <a:cxnLst/>
            <a:rect l="l" t="t" r="r" b="b"/>
            <a:pathLst>
              <a:path w="3439159">
                <a:moveTo>
                  <a:pt x="0" y="0"/>
                </a:moveTo>
                <a:lnTo>
                  <a:pt x="3438638" y="0"/>
                </a:lnTo>
              </a:path>
            </a:pathLst>
          </a:custGeom>
          <a:ln w="62825">
            <a:solidFill>
              <a:srgbClr val="FFFFFF"/>
            </a:solidFill>
          </a:ln>
        </p:spPr>
        <p:txBody>
          <a:bodyPr wrap="square" lIns="0" tIns="0" rIns="0" bIns="0" rtlCol="0"/>
          <a:lstStyle/>
          <a:p>
            <a:endParaRPr dirty="0"/>
          </a:p>
        </p:txBody>
      </p:sp>
      <p:sp>
        <p:nvSpPr>
          <p:cNvPr id="3" name="Text Placeholder 2"/>
          <p:cNvSpPr>
            <a:spLocks noGrp="1"/>
          </p:cNvSpPr>
          <p:nvPr>
            <p:ph type="body" sz="quarter" idx="11"/>
          </p:nvPr>
        </p:nvSpPr>
        <p:spPr>
          <a:xfrm>
            <a:off x="11915775" y="5019403"/>
            <a:ext cx="7813675" cy="4994275"/>
          </a:xfrm>
          <a:prstGeom prst="rect">
            <a:avLst/>
          </a:prstGeom>
        </p:spPr>
        <p:txBody>
          <a:bodyPr/>
          <a:lstStyle>
            <a:lvl1pPr>
              <a:defRPr sz="3600">
                <a:solidFill>
                  <a:schemeClr val="bg1"/>
                </a:solidFill>
                <a:latin typeface="Helvetica" charset="0"/>
                <a:ea typeface="Helvetica" charset="0"/>
                <a:cs typeface="Helvetica" charset="0"/>
              </a:defRPr>
            </a:lvl1pPr>
            <a:lvl2pPr>
              <a:defRPr sz="3600">
                <a:solidFill>
                  <a:schemeClr val="bg1"/>
                </a:solidFill>
                <a:latin typeface="Helvetica" charset="0"/>
                <a:ea typeface="Helvetica" charset="0"/>
                <a:cs typeface="Helvetica" charset="0"/>
              </a:defRPr>
            </a:lvl2pPr>
            <a:lvl3pPr>
              <a:defRPr sz="3600">
                <a:solidFill>
                  <a:schemeClr val="bg1"/>
                </a:solidFill>
                <a:latin typeface="Helvetica" charset="0"/>
                <a:ea typeface="Helvetica" charset="0"/>
                <a:cs typeface="Helvetica" charset="0"/>
              </a:defRPr>
            </a:lvl3pPr>
            <a:lvl4pPr>
              <a:defRPr sz="3600">
                <a:solidFill>
                  <a:schemeClr val="bg1"/>
                </a:solidFill>
                <a:latin typeface="Helvetica" charset="0"/>
                <a:ea typeface="Helvetica" charset="0"/>
                <a:cs typeface="Helvetica" charset="0"/>
              </a:defRPr>
            </a:lvl4pPr>
            <a:lvl5pPr>
              <a:defRPr sz="3600">
                <a:solidFill>
                  <a:schemeClr val="bg1"/>
                </a:solidFill>
                <a:latin typeface="Helvetica" charset="0"/>
                <a:ea typeface="Helvetica" charset="0"/>
                <a:cs typeface="Helvetica" charset="0"/>
              </a:defRPr>
            </a:lvl5pPr>
          </a:lstStyle>
          <a:p>
            <a:pPr lvl="0"/>
            <a:r>
              <a:rPr lang="en-US" dirty="0"/>
              <a:t>Click to edit Master text styles</a:t>
            </a:r>
          </a:p>
        </p:txBody>
      </p:sp>
      <p:sp>
        <p:nvSpPr>
          <p:cNvPr id="2" name="Title 1"/>
          <p:cNvSpPr>
            <a:spLocks noGrp="1"/>
          </p:cNvSpPr>
          <p:nvPr>
            <p:ph type="title"/>
          </p:nvPr>
        </p:nvSpPr>
        <p:spPr>
          <a:xfrm>
            <a:off x="11915775" y="1770245"/>
            <a:ext cx="7813675" cy="2185987"/>
          </a:xfrm>
          <a:prstGeom prst="rect">
            <a:avLst/>
          </a:prstGeom>
        </p:spPr>
        <p:txBody>
          <a:bodyPr anchor="b"/>
          <a:lstStyle>
            <a:lvl1pPr>
              <a:defRPr sz="4800" b="1">
                <a:solidFill>
                  <a:schemeClr val="bg1"/>
                </a:solidFill>
                <a:latin typeface="Helvetica" charset="0"/>
                <a:ea typeface="Helvetica" charset="0"/>
                <a:cs typeface="Helvetica" charset="0"/>
              </a:defRPr>
            </a:lvl1pPr>
          </a:lstStyle>
          <a:p>
            <a:r>
              <a:rPr lang="en-US"/>
              <a:t>Click to edit Master 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screen photo">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20104100" cy="11309350"/>
          </a:xfrm>
          <a:prstGeom prst="rect">
            <a:avLst/>
          </a:prstGeom>
        </p:spPr>
        <p:txBody>
          <a:bodyP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7101" y="-67734"/>
            <a:ext cx="16673734" cy="11427884"/>
          </a:xfrm>
          <a:custGeom>
            <a:avLst/>
            <a:gdLst>
              <a:gd name="connsiteX0" fmla="*/ 0 w 11880850"/>
              <a:gd name="connsiteY0" fmla="*/ 0 h 11309350"/>
              <a:gd name="connsiteX1" fmla="*/ 11880850 w 11880850"/>
              <a:gd name="connsiteY1" fmla="*/ 0 h 11309350"/>
              <a:gd name="connsiteX2" fmla="*/ 11880850 w 11880850"/>
              <a:gd name="connsiteY2" fmla="*/ 11309350 h 11309350"/>
              <a:gd name="connsiteX3" fmla="*/ 0 w 11880850"/>
              <a:gd name="connsiteY3" fmla="*/ 11309350 h 11309350"/>
              <a:gd name="connsiteX4" fmla="*/ 0 w 11880850"/>
              <a:gd name="connsiteY4" fmla="*/ 0 h 11309350"/>
              <a:gd name="connsiteX0" fmla="*/ 0 w 11880850"/>
              <a:gd name="connsiteY0" fmla="*/ 0 h 11309350"/>
              <a:gd name="connsiteX1" fmla="*/ 11880850 w 11880850"/>
              <a:gd name="connsiteY1" fmla="*/ 0 h 11309350"/>
              <a:gd name="connsiteX2" fmla="*/ 9000490 w 11880850"/>
              <a:gd name="connsiteY2" fmla="*/ 11294110 h 11309350"/>
              <a:gd name="connsiteX3" fmla="*/ 0 w 11880850"/>
              <a:gd name="connsiteY3" fmla="*/ 11309350 h 11309350"/>
              <a:gd name="connsiteX4" fmla="*/ 0 w 11880850"/>
              <a:gd name="connsiteY4" fmla="*/ 0 h 11309350"/>
              <a:gd name="connsiteX0" fmla="*/ 0 w 11880850"/>
              <a:gd name="connsiteY0" fmla="*/ 0 h 11309350"/>
              <a:gd name="connsiteX1" fmla="*/ 11880850 w 11880850"/>
              <a:gd name="connsiteY1" fmla="*/ 0 h 11309350"/>
              <a:gd name="connsiteX2" fmla="*/ 9991090 w 11880850"/>
              <a:gd name="connsiteY2" fmla="*/ 11294110 h 11309350"/>
              <a:gd name="connsiteX3" fmla="*/ 0 w 11880850"/>
              <a:gd name="connsiteY3" fmla="*/ 11309350 h 11309350"/>
              <a:gd name="connsiteX4" fmla="*/ 0 w 11880850"/>
              <a:gd name="connsiteY4" fmla="*/ 0 h 11309350"/>
              <a:gd name="connsiteX0" fmla="*/ 2624666 w 14505516"/>
              <a:gd name="connsiteY0" fmla="*/ 0 h 11326284"/>
              <a:gd name="connsiteX1" fmla="*/ 14505516 w 14505516"/>
              <a:gd name="connsiteY1" fmla="*/ 0 h 11326284"/>
              <a:gd name="connsiteX2" fmla="*/ 12615756 w 14505516"/>
              <a:gd name="connsiteY2" fmla="*/ 11294110 h 11326284"/>
              <a:gd name="connsiteX3" fmla="*/ 0 w 14505516"/>
              <a:gd name="connsiteY3" fmla="*/ 11326284 h 11326284"/>
              <a:gd name="connsiteX4" fmla="*/ 2624666 w 14505516"/>
              <a:gd name="connsiteY4" fmla="*/ 0 h 11326284"/>
              <a:gd name="connsiteX0" fmla="*/ 0 w 14522450"/>
              <a:gd name="connsiteY0" fmla="*/ 0 h 11326284"/>
              <a:gd name="connsiteX1" fmla="*/ 14522450 w 14522450"/>
              <a:gd name="connsiteY1" fmla="*/ 0 h 11326284"/>
              <a:gd name="connsiteX2" fmla="*/ 12632690 w 14522450"/>
              <a:gd name="connsiteY2" fmla="*/ 11294110 h 11326284"/>
              <a:gd name="connsiteX3" fmla="*/ 16934 w 14522450"/>
              <a:gd name="connsiteY3" fmla="*/ 11326284 h 11326284"/>
              <a:gd name="connsiteX4" fmla="*/ 0 w 14522450"/>
              <a:gd name="connsiteY4" fmla="*/ 0 h 11326284"/>
              <a:gd name="connsiteX0" fmla="*/ 0 w 16706850"/>
              <a:gd name="connsiteY0" fmla="*/ 16933 h 11326284"/>
              <a:gd name="connsiteX1" fmla="*/ 16706850 w 16706850"/>
              <a:gd name="connsiteY1" fmla="*/ 0 h 11326284"/>
              <a:gd name="connsiteX2" fmla="*/ 14817090 w 16706850"/>
              <a:gd name="connsiteY2" fmla="*/ 11294110 h 11326284"/>
              <a:gd name="connsiteX3" fmla="*/ 2201334 w 16706850"/>
              <a:gd name="connsiteY3" fmla="*/ 11326284 h 11326284"/>
              <a:gd name="connsiteX4" fmla="*/ 0 w 16706850"/>
              <a:gd name="connsiteY4" fmla="*/ 16933 h 11326284"/>
              <a:gd name="connsiteX0" fmla="*/ 0 w 16706850"/>
              <a:gd name="connsiteY0" fmla="*/ 16933 h 11360150"/>
              <a:gd name="connsiteX1" fmla="*/ 16706850 w 16706850"/>
              <a:gd name="connsiteY1" fmla="*/ 0 h 11360150"/>
              <a:gd name="connsiteX2" fmla="*/ 14817090 w 16706850"/>
              <a:gd name="connsiteY2" fmla="*/ 11294110 h 11360150"/>
              <a:gd name="connsiteX3" fmla="*/ 33867 w 16706850"/>
              <a:gd name="connsiteY3" fmla="*/ 11360150 h 11360150"/>
              <a:gd name="connsiteX4" fmla="*/ 0 w 16706850"/>
              <a:gd name="connsiteY4" fmla="*/ 16933 h 11360150"/>
              <a:gd name="connsiteX0" fmla="*/ 17684 w 16673734"/>
              <a:gd name="connsiteY0" fmla="*/ 33866 h 11360150"/>
              <a:gd name="connsiteX1" fmla="*/ 16673734 w 16673734"/>
              <a:gd name="connsiteY1" fmla="*/ 0 h 11360150"/>
              <a:gd name="connsiteX2" fmla="*/ 14783974 w 16673734"/>
              <a:gd name="connsiteY2" fmla="*/ 11294110 h 11360150"/>
              <a:gd name="connsiteX3" fmla="*/ 751 w 16673734"/>
              <a:gd name="connsiteY3" fmla="*/ 11360150 h 11360150"/>
              <a:gd name="connsiteX4" fmla="*/ 17684 w 16673734"/>
              <a:gd name="connsiteY4" fmla="*/ 33866 h 11360150"/>
              <a:gd name="connsiteX0" fmla="*/ 17684 w 16673734"/>
              <a:gd name="connsiteY0" fmla="*/ 0 h 11427884"/>
              <a:gd name="connsiteX1" fmla="*/ 16673734 w 16673734"/>
              <a:gd name="connsiteY1" fmla="*/ 67734 h 11427884"/>
              <a:gd name="connsiteX2" fmla="*/ 14783974 w 16673734"/>
              <a:gd name="connsiteY2" fmla="*/ 11361844 h 11427884"/>
              <a:gd name="connsiteX3" fmla="*/ 751 w 16673734"/>
              <a:gd name="connsiteY3" fmla="*/ 11427884 h 11427884"/>
              <a:gd name="connsiteX4" fmla="*/ 17684 w 16673734"/>
              <a:gd name="connsiteY4" fmla="*/ 0 h 1142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734" h="11427884">
                <a:moveTo>
                  <a:pt x="17684" y="0"/>
                </a:moveTo>
                <a:lnTo>
                  <a:pt x="16673734" y="67734"/>
                </a:lnTo>
                <a:lnTo>
                  <a:pt x="14783974" y="11361844"/>
                </a:lnTo>
                <a:lnTo>
                  <a:pt x="751" y="11427884"/>
                </a:lnTo>
                <a:cubicBezTo>
                  <a:pt x="-4894" y="7652456"/>
                  <a:pt x="23329" y="3775428"/>
                  <a:pt x="1768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9"/>
          <p:cNvSpPr>
            <a:spLocks noGrp="1"/>
          </p:cNvSpPr>
          <p:nvPr>
            <p:ph type="title" hasCustomPrompt="1"/>
          </p:nvPr>
        </p:nvSpPr>
        <p:spPr>
          <a:xfrm>
            <a:off x="-7101" y="3484751"/>
            <a:ext cx="14783551" cy="4339849"/>
          </a:xfrm>
          <a:prstGeom prst="rect">
            <a:avLst/>
          </a:prstGeom>
        </p:spPr>
        <p:txBody>
          <a:bodyPr anchor="ctr"/>
          <a:lstStyle>
            <a:lvl1pPr algn="ctr">
              <a:defRPr sz="9600" b="1">
                <a:solidFill>
                  <a:schemeClr val="bg1"/>
                </a:solidFill>
                <a:latin typeface="Helvetica" charset="0"/>
                <a:ea typeface="Helvetica" charset="0"/>
                <a:cs typeface="Helvetica" charset="0"/>
              </a:defRPr>
            </a:lvl1pPr>
          </a:lstStyle>
          <a:p>
            <a:r>
              <a:rPr lang="en-US"/>
              <a:t>Thank you</a:t>
            </a:r>
            <a:r>
              <a:rPr lang="en-US" dirty="0"/>
              <a:t>!</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3250" y="9007475"/>
            <a:ext cx="3589867" cy="18288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74" r:id="rId4"/>
    <p:sldLayoutId id="2147483667" r:id="rId5"/>
    <p:sldLayoutId id="2147483663" r:id="rId6"/>
    <p:sldLayoutId id="2147483668" r:id="rId7"/>
    <p:sldLayoutId id="2147483670" r:id="rId8"/>
    <p:sldLayoutId id="2147483664" r:id="rId9"/>
    <p:sldLayoutId id="2147483669" r:id="rId10"/>
    <p:sldLayoutId id="2147483671" r:id="rId11"/>
    <p:sldLayoutId id="2147483666" r:id="rId12"/>
    <p:sldLayoutId id="2147483665" r:id="rId13"/>
    <p:sldLayoutId id="2147483672" r:id="rId14"/>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2A8593-1944-4A81-90DA-C3F76B4FCDB8}"/>
              </a:ext>
            </a:extLst>
          </p:cNvPr>
          <p:cNvSpPr>
            <a:spLocks noGrp="1"/>
          </p:cNvSpPr>
          <p:nvPr>
            <p:ph type="title"/>
          </p:nvPr>
        </p:nvSpPr>
        <p:spPr>
          <a:xfrm>
            <a:off x="11915732" y="1844676"/>
            <a:ext cx="7204118" cy="4678288"/>
          </a:xfrm>
        </p:spPr>
        <p:txBody>
          <a:bodyPr vert="horz" lIns="91440" tIns="45720" rIns="91440" bIns="45720" rtlCol="0" anchor="b">
            <a:normAutofit/>
          </a:bodyPr>
          <a:lstStyle/>
          <a:p>
            <a:pPr marL="0" indent="0" eaLnBrk="1" fontAlgn="auto" hangingPunct="1">
              <a:lnSpc>
                <a:spcPct val="90000"/>
              </a:lnSpc>
              <a:spcBef>
                <a:spcPct val="0"/>
              </a:spcBef>
              <a:spcAft>
                <a:spcPts val="0"/>
              </a:spcAft>
              <a:defRPr/>
            </a:pPr>
            <a:r>
              <a:rPr lang="en-US" altLang="en-PK" sz="5100" b="1" dirty="0"/>
              <a:t>Training of Trainer on Menstrual hygiene management (Mhm)</a:t>
            </a:r>
            <a:br>
              <a:rPr lang="en-US" altLang="en-PK" sz="5100" b="1" dirty="0"/>
            </a:br>
            <a:endParaRPr lang="en-US" altLang="en-PK" sz="5100" b="1" dirty="0"/>
          </a:p>
        </p:txBody>
      </p:sp>
      <p:sp>
        <p:nvSpPr>
          <p:cNvPr id="2" name="Text Placeholder 1">
            <a:extLst>
              <a:ext uri="{FF2B5EF4-FFF2-40B4-BE49-F238E27FC236}">
                <a16:creationId xmlns:a16="http://schemas.microsoft.com/office/drawing/2014/main" id="{55F85950-6668-47A2-82E0-BB0DB57CDB9A}"/>
              </a:ext>
            </a:extLst>
          </p:cNvPr>
          <p:cNvSpPr>
            <a:spLocks noGrp="1"/>
          </p:cNvSpPr>
          <p:nvPr>
            <p:ph type="body" sz="quarter" idx="11"/>
          </p:nvPr>
        </p:nvSpPr>
        <p:spPr>
          <a:xfrm>
            <a:off x="11915775" y="7110645"/>
            <a:ext cx="7204075" cy="2895600"/>
          </a:xfrm>
        </p:spPr>
        <p:txBody>
          <a:bodyPr vert="horz" lIns="91440" tIns="45720" rIns="91440" bIns="45720" rtlCol="0">
            <a:normAutofit/>
          </a:bodyPr>
          <a:lstStyle/>
          <a:p>
            <a:pPr rtl="0">
              <a:spcBef>
                <a:spcPts val="1000"/>
              </a:spcBef>
            </a:pPr>
            <a:r>
              <a:rPr lang="en-US" b="1" dirty="0"/>
              <a:t>Workshop Introduction </a:t>
            </a:r>
          </a:p>
          <a:p>
            <a:pPr rtl="0">
              <a:spcBef>
                <a:spcPts val="1000"/>
              </a:spcBef>
            </a:pPr>
            <a:endParaRPr lang="en-US" kern="1200" dirty="0"/>
          </a:p>
          <a:p>
            <a:pPr rtl="0">
              <a:spcBef>
                <a:spcPts val="1000"/>
              </a:spcBef>
            </a:pPr>
            <a:r>
              <a:rPr lang="en-US" kern="1200" dirty="0"/>
              <a:t>An Overview (Building Concepts)</a:t>
            </a:r>
          </a:p>
        </p:txBody>
      </p:sp>
      <p:pic>
        <p:nvPicPr>
          <p:cNvPr id="7" name="Picture 6">
            <a:extLst>
              <a:ext uri="{FF2B5EF4-FFF2-40B4-BE49-F238E27FC236}">
                <a16:creationId xmlns:a16="http://schemas.microsoft.com/office/drawing/2014/main" id="{77071829-C5F0-2397-8BBE-AA82D3CBC68F}"/>
              </a:ext>
            </a:extLst>
          </p:cNvPr>
          <p:cNvPicPr>
            <a:picLocks noChangeAspect="1"/>
          </p:cNvPicPr>
          <p:nvPr/>
        </p:nvPicPr>
        <p:blipFill rotWithShape="1">
          <a:blip r:embed="rId3">
            <a:extLst>
              <a:ext uri="{28A0092B-C50C-407E-A947-70E740481C1C}">
                <a14:useLocalDpi xmlns:a14="http://schemas.microsoft.com/office/drawing/2010/main" val="0"/>
              </a:ext>
            </a:extLst>
          </a:blip>
          <a:srcRect l="24305" t="31605" r="42063" b="11992"/>
          <a:stretch/>
        </p:blipFill>
        <p:spPr bwMode="auto">
          <a:xfrm>
            <a:off x="0" y="0"/>
            <a:ext cx="11728450" cy="108682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786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92B91A89-D316-4B3A-ACB5-3512A87381F2}"/>
              </a:ext>
            </a:extLst>
          </p:cNvPr>
          <p:cNvSpPr>
            <a:spLocks noGrp="1"/>
          </p:cNvSpPr>
          <p:nvPr>
            <p:ph sz="quarter" idx="10"/>
          </p:nvPr>
        </p:nvSpPr>
        <p:spPr>
          <a:xfrm>
            <a:off x="1822450" y="2682875"/>
            <a:ext cx="16687800" cy="7086600"/>
          </a:xfrm>
        </p:spPr>
        <p:txBody>
          <a:bodyPr>
            <a:normAutofit lnSpcReduction="10000"/>
          </a:bodyPr>
          <a:lstStyle/>
          <a:p>
            <a:pPr>
              <a:spcAft>
                <a:spcPts val="600"/>
              </a:spcAft>
            </a:pPr>
            <a:r>
              <a:rPr lang="en-US" sz="4400" b="1" dirty="0"/>
              <a:t>By the end of this session participant will have knowledge:</a:t>
            </a:r>
          </a:p>
          <a:p>
            <a:pPr>
              <a:spcAft>
                <a:spcPts val="600"/>
              </a:spcAft>
            </a:pPr>
            <a:r>
              <a:rPr lang="en-US" sz="4400" dirty="0"/>
              <a:t> </a:t>
            </a:r>
          </a:p>
          <a:p>
            <a:pPr marL="571500" indent="-571500">
              <a:spcAft>
                <a:spcPts val="600"/>
              </a:spcAft>
              <a:buFont typeface="Arial" panose="020B0604020202020204" pitchFamily="34" charset="0"/>
              <a:buChar char="•"/>
            </a:pPr>
            <a:r>
              <a:rPr lang="en-GB" sz="4400" dirty="0"/>
              <a:t>About the training of doctors as master trainers and other healthcare providers as front-line workers. </a:t>
            </a:r>
          </a:p>
          <a:p>
            <a:pPr marL="571500" indent="-571500">
              <a:spcAft>
                <a:spcPts val="600"/>
              </a:spcAft>
              <a:buFont typeface="Arial" panose="020B0604020202020204" pitchFamily="34" charset="0"/>
              <a:buChar char="•"/>
            </a:pPr>
            <a:r>
              <a:rPr lang="en-GB" sz="4400" dirty="0"/>
              <a:t>The Master Trainers will train Community Health Workers (CHW)/ Lady Health Workers (LHWs) to efficiently inculcate MHM messages to women and girls in the communities and institutions.</a:t>
            </a:r>
          </a:p>
          <a:p>
            <a:pPr marL="571500" indent="-571500">
              <a:spcAft>
                <a:spcPts val="600"/>
              </a:spcAft>
              <a:buFont typeface="Arial" panose="020B0604020202020204" pitchFamily="34" charset="0"/>
              <a:buChar char="•"/>
            </a:pPr>
            <a:r>
              <a:rPr lang="en-GB" sz="4400" dirty="0"/>
              <a:t>Support improving MHM practices addressing taboos and social exclusion thereby promoting gender equality. </a:t>
            </a:r>
            <a:endParaRPr lang="en-US" sz="4400" dirty="0"/>
          </a:p>
        </p:txBody>
      </p:sp>
      <p:sp>
        <p:nvSpPr>
          <p:cNvPr id="3" name="Title 2">
            <a:extLst>
              <a:ext uri="{FF2B5EF4-FFF2-40B4-BE49-F238E27FC236}">
                <a16:creationId xmlns:a16="http://schemas.microsoft.com/office/drawing/2014/main" id="{7C80EE02-1ED8-45C7-9B87-64FD2FB58CC4}"/>
              </a:ext>
            </a:extLst>
          </p:cNvPr>
          <p:cNvSpPr>
            <a:spLocks noGrp="1"/>
          </p:cNvSpPr>
          <p:nvPr>
            <p:ph type="ctrTitle"/>
          </p:nvPr>
        </p:nvSpPr>
        <p:spPr>
          <a:xfrm>
            <a:off x="1822450" y="701675"/>
            <a:ext cx="16459200" cy="1384995"/>
          </a:xfrm>
        </p:spPr>
        <p:txBody>
          <a:bodyPr wrap="square">
            <a:normAutofit/>
          </a:bodyPr>
          <a:lstStyle/>
          <a:p>
            <a:r>
              <a:rPr lang="en-US" b="1" dirty="0"/>
              <a:t>Objective of the session </a:t>
            </a:r>
          </a:p>
        </p:txBody>
      </p:sp>
    </p:spTree>
    <p:extLst>
      <p:ext uri="{BB962C8B-B14F-4D97-AF65-F5344CB8AC3E}">
        <p14:creationId xmlns:p14="http://schemas.microsoft.com/office/powerpoint/2010/main" val="1897607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087169-2AB2-4210-8569-7B0A13025B26}"/>
              </a:ext>
            </a:extLst>
          </p:cNvPr>
          <p:cNvSpPr>
            <a:spLocks noGrp="1"/>
          </p:cNvSpPr>
          <p:nvPr>
            <p:ph sz="quarter" idx="10"/>
          </p:nvPr>
        </p:nvSpPr>
        <p:spPr>
          <a:xfrm>
            <a:off x="109081" y="1511817"/>
            <a:ext cx="7580769" cy="8915400"/>
          </a:xfrm>
          <a:prstGeom prst="rect">
            <a:avLst/>
          </a:prstGeom>
        </p:spPr>
        <p:txBody>
          <a:bodyPr vert="horz" lIns="91440" tIns="45720" rIns="91440" bIns="45720" rtlCol="0">
            <a:normAutofit/>
          </a:bodyPr>
          <a:lstStyle/>
          <a:p>
            <a:pPr marL="914400" indent="-571500" rtl="0">
              <a:lnSpc>
                <a:spcPct val="90000"/>
              </a:lnSpc>
              <a:spcAft>
                <a:spcPts val="600"/>
              </a:spcAft>
              <a:buClr>
                <a:schemeClr val="accent2"/>
              </a:buClr>
              <a:buFont typeface="Arial" panose="020B0604020202020204" pitchFamily="34" charset="0"/>
              <a:buChar char="•"/>
            </a:pPr>
            <a:r>
              <a:rPr lang="en-GB" dirty="0"/>
              <a:t>Training Manual on MHM for Master Trainers (Doctors)</a:t>
            </a:r>
          </a:p>
          <a:p>
            <a:pPr marL="914400" indent="-571500" rtl="0">
              <a:lnSpc>
                <a:spcPct val="90000"/>
              </a:lnSpc>
              <a:spcAft>
                <a:spcPts val="600"/>
              </a:spcAft>
              <a:buClr>
                <a:schemeClr val="accent2"/>
              </a:buClr>
              <a:buFont typeface="Arial" panose="020B0604020202020204" pitchFamily="34" charset="0"/>
              <a:buChar char="•"/>
            </a:pPr>
            <a:r>
              <a:rPr lang="en-GB" dirty="0"/>
              <a:t>Training Manual on MHM for Community Health Workers are for the doctors to educate/ train and guide the healthcare facilities doctors and Community Health Workers.</a:t>
            </a:r>
          </a:p>
          <a:p>
            <a:pPr marL="914400" indent="-571500" rtl="0">
              <a:lnSpc>
                <a:spcPct val="90000"/>
              </a:lnSpc>
              <a:spcAft>
                <a:spcPts val="600"/>
              </a:spcAft>
              <a:buClr>
                <a:schemeClr val="accent2"/>
              </a:buClr>
              <a:buFont typeface="Arial" panose="020B0604020202020204" pitchFamily="34" charset="0"/>
              <a:buChar char="•"/>
            </a:pPr>
            <a:r>
              <a:rPr lang="en-GB" dirty="0"/>
              <a:t>To share MHM messages with the women, mothers and adolescent girls who visit health facilities for health and hygiene related consultations.</a:t>
            </a:r>
          </a:p>
          <a:p>
            <a:pPr marL="914400" indent="-571500" rtl="0">
              <a:lnSpc>
                <a:spcPct val="90000"/>
              </a:lnSpc>
              <a:spcAft>
                <a:spcPts val="600"/>
              </a:spcAft>
              <a:buClr>
                <a:schemeClr val="accent2"/>
              </a:buClr>
              <a:buFont typeface="Arial" panose="020B0604020202020204" pitchFamily="34" charset="0"/>
              <a:buChar char="•"/>
            </a:pPr>
            <a:r>
              <a:rPr lang="en-GB" dirty="0"/>
              <a:t>The community women and girls through specific orientation sessions at the community level</a:t>
            </a:r>
            <a:endParaRPr lang="en-US" dirty="0"/>
          </a:p>
        </p:txBody>
      </p:sp>
      <p:sp>
        <p:nvSpPr>
          <p:cNvPr id="2" name="Title 1">
            <a:extLst>
              <a:ext uri="{FF2B5EF4-FFF2-40B4-BE49-F238E27FC236}">
                <a16:creationId xmlns:a16="http://schemas.microsoft.com/office/drawing/2014/main" id="{5C1E4155-0C48-4220-9AD7-DA3FE44172C2}"/>
              </a:ext>
            </a:extLst>
          </p:cNvPr>
          <p:cNvSpPr>
            <a:spLocks noGrp="1"/>
          </p:cNvSpPr>
          <p:nvPr>
            <p:ph type="title"/>
          </p:nvPr>
        </p:nvSpPr>
        <p:spPr>
          <a:xfrm>
            <a:off x="757910" y="202406"/>
            <a:ext cx="10114877" cy="1642269"/>
          </a:xfrm>
          <a:prstGeom prst="rect">
            <a:avLst/>
          </a:prstGeom>
        </p:spPr>
        <p:txBody>
          <a:bodyPr vert="horz" lIns="91440" tIns="45720" rIns="91440" bIns="45720" rtlCol="0">
            <a:normAutofit/>
          </a:bodyPr>
          <a:lstStyle/>
          <a:p>
            <a:pPr rtl="0">
              <a:spcBef>
                <a:spcPct val="0"/>
              </a:spcBef>
            </a:pPr>
            <a:r>
              <a:rPr lang="en-US" b="1" kern="1200" dirty="0"/>
              <a:t>What is training Material</a:t>
            </a:r>
          </a:p>
        </p:txBody>
      </p:sp>
      <p:pic>
        <p:nvPicPr>
          <p:cNvPr id="4" name="Picture 3">
            <a:extLst>
              <a:ext uri="{FF2B5EF4-FFF2-40B4-BE49-F238E27FC236}">
                <a16:creationId xmlns:a16="http://schemas.microsoft.com/office/drawing/2014/main" id="{23E58516-963D-F544-1870-F9E9ED85EFD0}"/>
              </a:ext>
            </a:extLst>
          </p:cNvPr>
          <p:cNvPicPr>
            <a:picLocks noChangeAspect="1"/>
          </p:cNvPicPr>
          <p:nvPr/>
        </p:nvPicPr>
        <p:blipFill rotWithShape="1">
          <a:blip r:embed="rId3"/>
          <a:srcRect r="4518"/>
          <a:stretch/>
        </p:blipFill>
        <p:spPr>
          <a:xfrm>
            <a:off x="7689850" y="1511817"/>
            <a:ext cx="12305169" cy="8451280"/>
          </a:xfrm>
          <a:prstGeom prst="rect">
            <a:avLst/>
          </a:prstGeom>
        </p:spPr>
      </p:pic>
    </p:spTree>
    <p:extLst>
      <p:ext uri="{BB962C8B-B14F-4D97-AF65-F5344CB8AC3E}">
        <p14:creationId xmlns:p14="http://schemas.microsoft.com/office/powerpoint/2010/main" val="1072121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01703B-3ED4-4E95-9BED-AEFFBA37F29D}"/>
              </a:ext>
            </a:extLst>
          </p:cNvPr>
          <p:cNvSpPr>
            <a:spLocks noGrp="1"/>
          </p:cNvSpPr>
          <p:nvPr>
            <p:ph type="ctrTitle"/>
          </p:nvPr>
        </p:nvSpPr>
        <p:spPr>
          <a:xfrm>
            <a:off x="1822450" y="701675"/>
            <a:ext cx="16459200" cy="1015663"/>
          </a:xfrm>
        </p:spPr>
        <p:txBody>
          <a:bodyPr/>
          <a:lstStyle/>
          <a:p>
            <a:r>
              <a:rPr lang="en-US" sz="6600" dirty="0"/>
              <a:t>Details of TOT on MHM</a:t>
            </a:r>
          </a:p>
        </p:txBody>
      </p:sp>
      <p:sp>
        <p:nvSpPr>
          <p:cNvPr id="4" name="Content Placeholder 3">
            <a:extLst>
              <a:ext uri="{FF2B5EF4-FFF2-40B4-BE49-F238E27FC236}">
                <a16:creationId xmlns:a16="http://schemas.microsoft.com/office/drawing/2014/main" id="{CD5985B0-9590-7C62-37E0-C4954F0F54B4}"/>
              </a:ext>
            </a:extLst>
          </p:cNvPr>
          <p:cNvSpPr>
            <a:spLocks noGrp="1"/>
          </p:cNvSpPr>
          <p:nvPr>
            <p:ph sz="quarter" idx="10"/>
          </p:nvPr>
        </p:nvSpPr>
        <p:spPr>
          <a:xfrm>
            <a:off x="831850" y="1997075"/>
            <a:ext cx="18669000" cy="8153400"/>
          </a:xfrm>
        </p:spPr>
        <p:txBody>
          <a:bodyPr/>
          <a:lstStyle/>
          <a:p>
            <a:pPr marL="0" marR="0" algn="just">
              <a:lnSpc>
                <a:spcPct val="107000"/>
              </a:lnSpc>
              <a:spcBef>
                <a:spcPts val="0"/>
              </a:spcBef>
              <a:spcAft>
                <a:spcPts val="0"/>
              </a:spcAft>
            </a:pPr>
            <a:r>
              <a:rPr lang="en-GB" sz="3200" b="1" dirty="0">
                <a:latin typeface="Noto Sans" panose="020B0502040504020204" pitchFamily="34" charset="0"/>
                <a:ea typeface="Calibri" panose="020F0502020204030204" pitchFamily="34" charset="0"/>
                <a:cs typeface="Noto Sans" panose="020B0502040504020204" pitchFamily="34" charset="0"/>
              </a:rPr>
              <a:t>The </a:t>
            </a:r>
            <a:r>
              <a:rPr lang="en-GB" sz="3200" b="1" dirty="0">
                <a:effectLst/>
                <a:latin typeface="Noto Sans" panose="020B0502040504020204" pitchFamily="34" charset="0"/>
                <a:ea typeface="Calibri" panose="020F0502020204030204" pitchFamily="34" charset="0"/>
                <a:cs typeface="Noto Sans" panose="020B0502040504020204" pitchFamily="34" charset="0"/>
              </a:rPr>
              <a:t>Training of Trainer (</a:t>
            </a:r>
            <a:r>
              <a:rPr lang="en-GB" sz="3200" b="1" dirty="0" err="1">
                <a:effectLst/>
                <a:latin typeface="Noto Sans" panose="020B0502040504020204" pitchFamily="34" charset="0"/>
                <a:ea typeface="Calibri" panose="020F0502020204030204" pitchFamily="34" charset="0"/>
                <a:cs typeface="Noto Sans" panose="020B0502040504020204" pitchFamily="34" charset="0"/>
              </a:rPr>
              <a:t>ToT</a:t>
            </a:r>
            <a:r>
              <a:rPr lang="en-GB" sz="3200" b="1" dirty="0">
                <a:effectLst/>
                <a:latin typeface="Noto Sans" panose="020B0502040504020204" pitchFamily="34" charset="0"/>
                <a:ea typeface="Calibri" panose="020F0502020204030204" pitchFamily="34" charset="0"/>
                <a:cs typeface="Noto Sans" panose="020B0502040504020204" pitchFamily="34" charset="0"/>
              </a:rPr>
              <a:t>) programme has been designed for doctors, can be developed as Master Trainers (MTs), and they can then train other doctors, as well as Community Health Workers (CHWs).</a:t>
            </a:r>
          </a:p>
          <a:p>
            <a:pPr marL="0" marR="0" algn="just">
              <a:lnSpc>
                <a:spcPct val="107000"/>
              </a:lnSpc>
              <a:spcBef>
                <a:spcPts val="0"/>
              </a:spcBef>
              <a:spcAft>
                <a:spcPts val="0"/>
              </a:spcAft>
            </a:pPr>
            <a:endParaRPr lang="en-US" sz="2800" dirty="0">
              <a:effectLst/>
              <a:latin typeface="Noto Sans" panose="020B0502040504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0"/>
              </a:spcAft>
            </a:pPr>
            <a:r>
              <a:rPr lang="en-GB" sz="2800" dirty="0">
                <a:effectLst/>
                <a:latin typeface="Noto Sans" panose="020B0502040504020204" pitchFamily="34" charset="0"/>
                <a:ea typeface="Calibri" panose="020F0502020204030204" pitchFamily="34" charset="0"/>
                <a:cs typeface="Noto Sans" panose="020B0502040504020204" pitchFamily="34" charset="0"/>
              </a:rPr>
              <a:t> </a:t>
            </a:r>
            <a:r>
              <a:rPr lang="en-GB" b="1" dirty="0">
                <a:effectLst/>
                <a:latin typeface="Noto Sans" panose="020B0502040504020204" pitchFamily="34" charset="0"/>
                <a:ea typeface="Calibri" panose="020F0502020204030204" pitchFamily="34" charset="0"/>
                <a:cs typeface="Noto Sans" panose="020B0502040504020204" pitchFamily="34" charset="0"/>
              </a:rPr>
              <a:t>Training details:</a:t>
            </a:r>
          </a:p>
          <a:p>
            <a:pPr marL="0" marR="0" algn="just">
              <a:lnSpc>
                <a:spcPct val="107000"/>
              </a:lnSpc>
              <a:spcBef>
                <a:spcPts val="0"/>
              </a:spcBef>
              <a:spcAft>
                <a:spcPts val="0"/>
              </a:spcAft>
            </a:pPr>
            <a:endParaRPr lang="en-US" sz="2800" dirty="0">
              <a:effectLst/>
              <a:latin typeface="Noto Sans" panose="020B0502040504020204" pitchFamily="34" charset="0"/>
              <a:ea typeface="Calibri" panose="020F0502020204030204" pitchFamily="34" charset="0"/>
              <a:cs typeface="Arial" panose="020B0604020202020204" pitchFamily="34" charset="0"/>
            </a:endParaRPr>
          </a:p>
          <a:p>
            <a:pPr marL="457200" marR="0" indent="-457200" algn="just">
              <a:lnSpc>
                <a:spcPct val="107000"/>
              </a:lnSpc>
              <a:spcBef>
                <a:spcPts val="0"/>
              </a:spcBef>
              <a:spcAft>
                <a:spcPts val="0"/>
              </a:spcAft>
              <a:buFont typeface="Arial" panose="020B0604020202020204" pitchFamily="34" charset="0"/>
              <a:buChar char="•"/>
            </a:pPr>
            <a:r>
              <a:rPr lang="en-GB" sz="3200" b="1" dirty="0">
                <a:effectLst/>
                <a:latin typeface="Noto Sans" panose="020B0502040504020204" pitchFamily="34" charset="0"/>
                <a:ea typeface="Calibri" panose="020F0502020204030204" pitchFamily="34" charset="0"/>
                <a:cs typeface="Noto Sans" panose="020B0502040504020204" pitchFamily="34" charset="0"/>
              </a:rPr>
              <a:t>The Master Trainer </a:t>
            </a:r>
            <a:r>
              <a:rPr lang="en-GB" sz="3200" b="1" dirty="0" err="1">
                <a:effectLst/>
                <a:latin typeface="Noto Sans" panose="020B0502040504020204" pitchFamily="34" charset="0"/>
                <a:ea typeface="Calibri" panose="020F0502020204030204" pitchFamily="34" charset="0"/>
                <a:cs typeface="Noto Sans" panose="020B0502040504020204" pitchFamily="34" charset="0"/>
              </a:rPr>
              <a:t>ToT</a:t>
            </a:r>
            <a:r>
              <a:rPr lang="en-GB" sz="3200" b="1" dirty="0">
                <a:effectLst/>
                <a:latin typeface="Noto Sans" panose="020B0502040504020204" pitchFamily="34" charset="0"/>
                <a:ea typeface="Calibri" panose="020F0502020204030204" pitchFamily="34" charset="0"/>
                <a:cs typeface="Noto Sans" panose="020B0502040504020204" pitchFamily="34" charset="0"/>
              </a:rPr>
              <a:t> is designed, as a 3-day training. </a:t>
            </a:r>
          </a:p>
          <a:p>
            <a:pPr marL="457200" marR="0" indent="-457200" algn="just">
              <a:lnSpc>
                <a:spcPct val="107000"/>
              </a:lnSpc>
              <a:spcBef>
                <a:spcPts val="0"/>
              </a:spcBef>
              <a:spcAft>
                <a:spcPts val="0"/>
              </a:spcAft>
              <a:buFont typeface="Arial" panose="020B0604020202020204" pitchFamily="34" charset="0"/>
              <a:buChar char="•"/>
            </a:pPr>
            <a:r>
              <a:rPr lang="en-GB" sz="3200" b="1" dirty="0">
                <a:effectLst/>
                <a:latin typeface="Noto Sans" panose="020B0502040504020204" pitchFamily="34" charset="0"/>
                <a:ea typeface="Calibri" panose="020F0502020204030204" pitchFamily="34" charset="0"/>
                <a:cs typeface="Noto Sans" panose="020B0502040504020204" pitchFamily="34" charset="0"/>
              </a:rPr>
              <a:t>The core material to be used for the training of Master Trainers </a:t>
            </a:r>
          </a:p>
          <a:p>
            <a:pPr marL="1943100" lvl="2" indent="-457200" algn="just">
              <a:lnSpc>
                <a:spcPct val="107000"/>
              </a:lnSpc>
              <a:spcAft>
                <a:spcPts val="0"/>
              </a:spcAft>
              <a:buFont typeface="Arial" panose="020B0604020202020204" pitchFamily="34" charset="0"/>
              <a:buChar char="•"/>
            </a:pPr>
            <a:r>
              <a:rPr lang="en-GB" sz="3200" dirty="0">
                <a:effectLst/>
                <a:latin typeface="Noto Sans" panose="020B0502040504020204" pitchFamily="34" charset="0"/>
                <a:ea typeface="Calibri" panose="020F0502020204030204" pitchFamily="34" charset="0"/>
                <a:cs typeface="Noto Sans" panose="020B0502040504020204" pitchFamily="34" charset="0"/>
              </a:rPr>
              <a:t>Section-1 of the Training Manual on MHM</a:t>
            </a:r>
            <a:r>
              <a:rPr lang="en-GB" sz="3200" cap="small" dirty="0">
                <a:effectLst/>
                <a:latin typeface="Noto Sans" panose="020B0502040504020204" pitchFamily="34" charset="0"/>
                <a:ea typeface="Calibri" panose="020F0502020204030204" pitchFamily="34" charset="0"/>
                <a:cs typeface="Noto Sans" panose="020B0502040504020204" pitchFamily="34" charset="0"/>
              </a:rPr>
              <a:t> </a:t>
            </a:r>
            <a:r>
              <a:rPr lang="en-GB" sz="3200" dirty="0">
                <a:effectLst/>
                <a:latin typeface="Noto Sans" panose="020B0502040504020204" pitchFamily="34" charset="0"/>
                <a:ea typeface="Calibri" panose="020F0502020204030204" pitchFamily="34" charset="0"/>
                <a:cs typeface="Noto Sans" panose="020B0502040504020204" pitchFamily="34" charset="0"/>
              </a:rPr>
              <a:t>for Healthcare Master Trainers. </a:t>
            </a:r>
          </a:p>
          <a:p>
            <a:pPr marL="1943100" lvl="2" indent="-457200" algn="just">
              <a:lnSpc>
                <a:spcPct val="107000"/>
              </a:lnSpc>
              <a:spcAft>
                <a:spcPts val="0"/>
              </a:spcAft>
              <a:buFont typeface="Arial" panose="020B0604020202020204" pitchFamily="34" charset="0"/>
              <a:buChar char="•"/>
            </a:pPr>
            <a:r>
              <a:rPr lang="en-GB" sz="3200" dirty="0">
                <a:effectLst/>
                <a:latin typeface="Noto Sans" panose="020B0502040504020204" pitchFamily="34" charset="0"/>
                <a:ea typeface="Calibri" panose="020F0502020204030204" pitchFamily="34" charset="0"/>
                <a:cs typeface="Noto Sans" panose="020B0502040504020204" pitchFamily="34" charset="0"/>
              </a:rPr>
              <a:t>Section-2 of the Manual contains the session plans and handouts that will be used by the doctors to counsel patients. </a:t>
            </a:r>
          </a:p>
          <a:p>
            <a:pPr marL="0" marR="0" algn="just">
              <a:lnSpc>
                <a:spcPct val="107000"/>
              </a:lnSpc>
              <a:spcBef>
                <a:spcPts val="0"/>
              </a:spcBef>
              <a:spcAft>
                <a:spcPts val="0"/>
              </a:spcAft>
            </a:pPr>
            <a:endParaRPr lang="en-GB" sz="2800" dirty="0">
              <a:latin typeface="Noto Sans" panose="020B0502040504020204" pitchFamily="34" charset="0"/>
              <a:ea typeface="Calibri" panose="020F0502020204030204" pitchFamily="34" charset="0"/>
              <a:cs typeface="Noto Sans" panose="020B0502040504020204" pitchFamily="34" charset="0"/>
            </a:endParaRPr>
          </a:p>
          <a:p>
            <a:pPr marL="0" marR="0" algn="just">
              <a:lnSpc>
                <a:spcPct val="107000"/>
              </a:lnSpc>
              <a:spcBef>
                <a:spcPts val="0"/>
              </a:spcBef>
              <a:spcAft>
                <a:spcPts val="0"/>
              </a:spcAft>
            </a:pPr>
            <a:r>
              <a:rPr lang="en-GB" sz="3200" b="1" dirty="0">
                <a:effectLst/>
                <a:latin typeface="Noto Sans" panose="020B0502040504020204" pitchFamily="34" charset="0"/>
                <a:ea typeface="Calibri" panose="020F0502020204030204" pitchFamily="34" charset="0"/>
                <a:cs typeface="Noto Sans" panose="020B0502040504020204" pitchFamily="34" charset="0"/>
              </a:rPr>
              <a:t>Manual for Community Healthcare Workers on Menstrual Hygiene Management</a:t>
            </a:r>
            <a:r>
              <a:rPr lang="en-GB" sz="3200" b="1" cap="small" dirty="0">
                <a:effectLst/>
                <a:latin typeface="Noto Sans" panose="020B0502040504020204" pitchFamily="34" charset="0"/>
                <a:ea typeface="Calibri" panose="020F0502020204030204" pitchFamily="34" charset="0"/>
                <a:cs typeface="Noto Sans" panose="020B0502040504020204" pitchFamily="34" charset="0"/>
              </a:rPr>
              <a:t> </a:t>
            </a:r>
            <a:r>
              <a:rPr lang="en-GB" sz="3200" b="1" dirty="0">
                <a:effectLst/>
                <a:latin typeface="Noto Sans" panose="020B0502040504020204" pitchFamily="34" charset="0"/>
                <a:ea typeface="Calibri" panose="020F0502020204030204" pitchFamily="34" charset="0"/>
                <a:cs typeface="Noto Sans" panose="020B0502040504020204" pitchFamily="34" charset="0"/>
              </a:rPr>
              <a:t>will be used by the CHWs to train women and girls at community level. </a:t>
            </a:r>
            <a:endParaRPr lang="en-US" sz="3200" b="1" dirty="0">
              <a:effectLst/>
              <a:latin typeface="Noto Sans" panose="020B0502040504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350439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AD7DF-89FF-4E94-9057-150BF152E322}"/>
              </a:ext>
            </a:extLst>
          </p:cNvPr>
          <p:cNvSpPr>
            <a:spLocks noGrp="1"/>
          </p:cNvSpPr>
          <p:nvPr>
            <p:ph type="ctrTitle"/>
          </p:nvPr>
        </p:nvSpPr>
        <p:spPr>
          <a:xfrm>
            <a:off x="1822450" y="701675"/>
            <a:ext cx="16459200" cy="1015663"/>
          </a:xfrm>
        </p:spPr>
        <p:txBody>
          <a:bodyPr/>
          <a:lstStyle/>
          <a:p>
            <a:r>
              <a:rPr lang="en-US" sz="6600" dirty="0"/>
              <a:t>Getting to know each other(Introduction) </a:t>
            </a:r>
          </a:p>
        </p:txBody>
      </p:sp>
      <p:sp>
        <p:nvSpPr>
          <p:cNvPr id="11" name="Content Placeholder 1">
            <a:extLst>
              <a:ext uri="{FF2B5EF4-FFF2-40B4-BE49-F238E27FC236}">
                <a16:creationId xmlns:a16="http://schemas.microsoft.com/office/drawing/2014/main" id="{277FFF72-99AA-4BEA-8B7B-DF43BF03F6BD}"/>
              </a:ext>
            </a:extLst>
          </p:cNvPr>
          <p:cNvSpPr>
            <a:spLocks noGrp="1"/>
          </p:cNvSpPr>
          <p:nvPr>
            <p:ph sz="quarter" idx="10"/>
          </p:nvPr>
        </p:nvSpPr>
        <p:spPr>
          <a:xfrm>
            <a:off x="2432050" y="3642438"/>
            <a:ext cx="10439400" cy="6781801"/>
          </a:xfrm>
        </p:spPr>
        <p:txBody>
          <a:bodyPr/>
          <a:lstStyle/>
          <a:p>
            <a:pPr marL="0" marR="0" algn="ctr">
              <a:lnSpc>
                <a:spcPct val="107000"/>
              </a:lnSpc>
              <a:spcBef>
                <a:spcPts val="0"/>
              </a:spcBef>
              <a:spcAft>
                <a:spcPts val="800"/>
              </a:spcAft>
            </a:pPr>
            <a:r>
              <a:rPr lang="en-GB" sz="4000" b="1" dirty="0">
                <a:latin typeface="Noto Sans" panose="020B0502040504020204" pitchFamily="34" charset="0"/>
                <a:ea typeface="Calibri" panose="020F0502020204030204" pitchFamily="34" charset="0"/>
                <a:cs typeface="Noto Sans" panose="020B0502040504020204" pitchFamily="34" charset="0"/>
              </a:rPr>
              <a:t>I AM ONLY </a:t>
            </a:r>
            <a:r>
              <a:rPr lang="en-GB" sz="4000" b="1" dirty="0">
                <a:effectLst/>
                <a:latin typeface="Noto Sans" panose="020B0502040504020204" pitchFamily="34" charset="0"/>
                <a:ea typeface="Calibri" panose="020F0502020204030204" pitchFamily="34" charset="0"/>
                <a:cs typeface="Noto Sans" panose="020B0502040504020204" pitchFamily="34" charset="0"/>
              </a:rPr>
              <a:t>ONE,</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GB" sz="4000" b="1" dirty="0">
                <a:solidFill>
                  <a:srgbClr val="00B050"/>
                </a:solidFill>
                <a:effectLst/>
                <a:latin typeface="Noto Sans" panose="020B0502040504020204" pitchFamily="34" charset="0"/>
                <a:ea typeface="Calibri" panose="020F0502020204030204" pitchFamily="34" charset="0"/>
                <a:cs typeface="Noto Sans" panose="020B0502040504020204" pitchFamily="34" charset="0"/>
              </a:rPr>
              <a:t>BUT STILL, I AM ONE,</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GB" sz="4000" b="1" dirty="0">
                <a:solidFill>
                  <a:srgbClr val="0070C0"/>
                </a:solidFill>
                <a:effectLst/>
                <a:latin typeface="Noto Sans" panose="020B0502040504020204" pitchFamily="34" charset="0"/>
                <a:ea typeface="Calibri" panose="020F0502020204030204" pitchFamily="34" charset="0"/>
                <a:cs typeface="Noto Sans" panose="020B0502040504020204" pitchFamily="34" charset="0"/>
              </a:rPr>
              <a:t>I CANNOT DO EVERYTHING</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GB" sz="4000" b="1" dirty="0">
                <a:solidFill>
                  <a:srgbClr val="00B050"/>
                </a:solidFill>
                <a:effectLst/>
                <a:latin typeface="Noto Sans" panose="020B0502040504020204" pitchFamily="34" charset="0"/>
                <a:ea typeface="Calibri" panose="020F0502020204030204" pitchFamily="34" charset="0"/>
                <a:cs typeface="Noto Sans" panose="020B0502040504020204" pitchFamily="34" charset="0"/>
              </a:rPr>
              <a:t>BUT I CAN DO SOMETHING</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GB" sz="4000" b="1" dirty="0">
                <a:solidFill>
                  <a:srgbClr val="0070C0"/>
                </a:solidFill>
                <a:effectLst/>
                <a:latin typeface="Noto Sans" panose="020B0502040504020204" pitchFamily="34" charset="0"/>
                <a:ea typeface="Calibri" panose="020F0502020204030204" pitchFamily="34" charset="0"/>
                <a:cs typeface="Noto Sans" panose="020B0502040504020204" pitchFamily="34" charset="0"/>
              </a:rPr>
              <a:t>AND BECAUSE I CANNOT DO EVERYTHING</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GB" sz="4000" b="1" dirty="0">
                <a:solidFill>
                  <a:srgbClr val="00B050"/>
                </a:solidFill>
                <a:effectLst/>
                <a:latin typeface="Noto Sans" panose="020B0502040504020204" pitchFamily="34" charset="0"/>
                <a:ea typeface="Calibri" panose="020F0502020204030204" pitchFamily="34" charset="0"/>
                <a:cs typeface="Noto Sans" panose="020B0502040504020204" pitchFamily="34" charset="0"/>
              </a:rPr>
              <a:t>I WILL NOT REFUSE TO DO</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GB" sz="4000" b="1" dirty="0">
                <a:effectLst/>
                <a:latin typeface="Noto Sans" panose="020B0502040504020204" pitchFamily="34" charset="0"/>
                <a:ea typeface="Calibri" panose="020F0502020204030204" pitchFamily="34" charset="0"/>
                <a:cs typeface="Noto Sans" panose="020B0502040504020204" pitchFamily="34" charset="0"/>
              </a:rPr>
              <a:t>THE SOMETHING I CAN DO</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a:spcAft>
                <a:spcPts val="600"/>
              </a:spcAft>
            </a:pPr>
            <a:endParaRPr lang="en-US" sz="4000" dirty="0">
              <a:solidFill>
                <a:schemeClr val="tx1"/>
              </a:solidFill>
            </a:endParaRPr>
          </a:p>
        </p:txBody>
      </p:sp>
      <p:sp>
        <p:nvSpPr>
          <p:cNvPr id="5" name="TextBox 4">
            <a:extLst>
              <a:ext uri="{FF2B5EF4-FFF2-40B4-BE49-F238E27FC236}">
                <a16:creationId xmlns:a16="http://schemas.microsoft.com/office/drawing/2014/main" id="{1DBF3BB8-1A49-55E2-5365-B097E4EF986C}"/>
              </a:ext>
            </a:extLst>
          </p:cNvPr>
          <p:cNvSpPr txBox="1"/>
          <p:nvPr/>
        </p:nvSpPr>
        <p:spPr>
          <a:xfrm>
            <a:off x="2432050" y="2013207"/>
            <a:ext cx="14401800" cy="830997"/>
          </a:xfrm>
          <a:prstGeom prst="rect">
            <a:avLst/>
          </a:prstGeom>
          <a:noFill/>
        </p:spPr>
        <p:txBody>
          <a:bodyPr wrap="square">
            <a:spAutoFit/>
          </a:bodyPr>
          <a:lstStyle/>
          <a:p>
            <a:pPr algn="ctr"/>
            <a:r>
              <a:rPr lang="en-US" sz="4800" b="1" dirty="0">
                <a:solidFill>
                  <a:srgbClr val="FF0000"/>
                </a:solidFill>
                <a:highlight>
                  <a:srgbClr val="FFFF00"/>
                </a:highlight>
              </a:rPr>
              <a:t>Menstrual Hygiene Management in healthcare facilities</a:t>
            </a:r>
            <a:r>
              <a:rPr lang="en-US" dirty="0">
                <a:highlight>
                  <a:srgbClr val="FFFF00"/>
                </a:highlight>
              </a:rPr>
              <a:t>.</a:t>
            </a:r>
          </a:p>
        </p:txBody>
      </p:sp>
      <p:pic>
        <p:nvPicPr>
          <p:cNvPr id="6" name="Picture 5">
            <a:extLst>
              <a:ext uri="{FF2B5EF4-FFF2-40B4-BE49-F238E27FC236}">
                <a16:creationId xmlns:a16="http://schemas.microsoft.com/office/drawing/2014/main" id="{D0AAEAF0-428D-6359-EF2B-DBDCCBF4E611}"/>
              </a:ext>
            </a:extLst>
          </p:cNvPr>
          <p:cNvPicPr>
            <a:picLocks noChangeAspect="1"/>
          </p:cNvPicPr>
          <p:nvPr/>
        </p:nvPicPr>
        <p:blipFill>
          <a:blip r:embed="rId3"/>
          <a:stretch>
            <a:fillRect/>
          </a:stretch>
        </p:blipFill>
        <p:spPr>
          <a:xfrm>
            <a:off x="12109450" y="2811441"/>
            <a:ext cx="4596743" cy="7616105"/>
          </a:xfrm>
          <a:prstGeom prst="rect">
            <a:avLst/>
          </a:prstGeom>
        </p:spPr>
      </p:pic>
    </p:spTree>
    <p:extLst>
      <p:ext uri="{BB962C8B-B14F-4D97-AF65-F5344CB8AC3E}">
        <p14:creationId xmlns:p14="http://schemas.microsoft.com/office/powerpoint/2010/main" val="4150089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0D69AF56-DC97-E5D8-CC5B-477F086F9979}"/>
              </a:ext>
            </a:extLst>
          </p:cNvPr>
          <p:cNvPicPr>
            <a:picLocks noGrp="1" noChangeAspect="1"/>
          </p:cNvPicPr>
          <p:nvPr>
            <p:ph sz="quarter" idx="10"/>
          </p:nvPr>
        </p:nvPicPr>
        <p:blipFill rotWithShape="1">
          <a:blip r:embed="rId2">
            <a:extLst>
              <a:ext uri="{28A0092B-C50C-407E-A947-70E740481C1C}">
                <a14:useLocalDpi xmlns:a14="http://schemas.microsoft.com/office/drawing/2010/main" val="0"/>
              </a:ext>
            </a:extLst>
          </a:blip>
          <a:srcRect l="9585" t="27354" r="11241" b="11659"/>
          <a:stretch/>
        </p:blipFill>
        <p:spPr>
          <a:xfrm>
            <a:off x="527050" y="1997075"/>
            <a:ext cx="18964835" cy="8493948"/>
          </a:xfrm>
        </p:spPr>
      </p:pic>
      <p:sp>
        <p:nvSpPr>
          <p:cNvPr id="3" name="Title 2">
            <a:extLst>
              <a:ext uri="{FF2B5EF4-FFF2-40B4-BE49-F238E27FC236}">
                <a16:creationId xmlns:a16="http://schemas.microsoft.com/office/drawing/2014/main" id="{A3A789CF-F8F8-C3DF-F88B-A92F46F77822}"/>
              </a:ext>
            </a:extLst>
          </p:cNvPr>
          <p:cNvSpPr>
            <a:spLocks noGrp="1"/>
          </p:cNvSpPr>
          <p:nvPr>
            <p:ph type="ctrTitle"/>
          </p:nvPr>
        </p:nvSpPr>
        <p:spPr>
          <a:xfrm>
            <a:off x="1822450" y="701675"/>
            <a:ext cx="16459200" cy="1107996"/>
          </a:xfrm>
        </p:spPr>
        <p:txBody>
          <a:bodyPr/>
          <a:lstStyle/>
          <a:p>
            <a:r>
              <a:rPr lang="en-US" sz="7200" dirty="0"/>
              <a:t>Agenda of the TOT </a:t>
            </a:r>
            <a:endParaRPr lang="en-PK" sz="7200" dirty="0"/>
          </a:p>
        </p:txBody>
      </p:sp>
    </p:spTree>
    <p:extLst>
      <p:ext uri="{BB962C8B-B14F-4D97-AF65-F5344CB8AC3E}">
        <p14:creationId xmlns:p14="http://schemas.microsoft.com/office/powerpoint/2010/main" val="3973057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C6FF18-5815-F2C5-62AD-0A1DD0A40E46}"/>
              </a:ext>
            </a:extLst>
          </p:cNvPr>
          <p:cNvSpPr>
            <a:spLocks noGrp="1"/>
          </p:cNvSpPr>
          <p:nvPr>
            <p:ph sz="quarter" idx="10"/>
          </p:nvPr>
        </p:nvSpPr>
        <p:spPr>
          <a:xfrm>
            <a:off x="603250" y="1920875"/>
            <a:ext cx="13258800" cy="8229600"/>
          </a:xfrm>
        </p:spPr>
        <p:txBody>
          <a:bodyPr/>
          <a:lstStyle/>
          <a:p>
            <a:r>
              <a:rPr lang="en-GB" sz="4000" b="1" dirty="0">
                <a:effectLst/>
                <a:latin typeface="Noto Sans" panose="020B0502040504020204" pitchFamily="34" charset="0"/>
                <a:ea typeface="Calibri" panose="020F0502020204030204" pitchFamily="34" charset="0"/>
              </a:rPr>
              <a:t>Menstrual Hygiene Management</a:t>
            </a:r>
            <a:r>
              <a:rPr lang="en-GB" sz="4000" b="1" cap="small" dirty="0">
                <a:effectLst/>
                <a:latin typeface="Noto Sans" panose="020B0502040504020204" pitchFamily="34" charset="0"/>
                <a:ea typeface="Calibri" panose="020F0502020204030204" pitchFamily="34" charset="0"/>
              </a:rPr>
              <a:t> </a:t>
            </a:r>
            <a:r>
              <a:rPr lang="en-GB" sz="4000" b="1" dirty="0">
                <a:effectLst/>
                <a:latin typeface="Noto Sans" panose="020B0502040504020204" pitchFamily="34" charset="0"/>
                <a:ea typeface="Calibri" panose="020F0502020204030204" pitchFamily="34" charset="0"/>
              </a:rPr>
              <a:t>has a direct effect on women’s and girls’ wellbeing during menstruation. </a:t>
            </a:r>
          </a:p>
        </p:txBody>
      </p:sp>
      <p:sp>
        <p:nvSpPr>
          <p:cNvPr id="3" name="Title 2">
            <a:extLst>
              <a:ext uri="{FF2B5EF4-FFF2-40B4-BE49-F238E27FC236}">
                <a16:creationId xmlns:a16="http://schemas.microsoft.com/office/drawing/2014/main" id="{6EED4A7D-9D10-3B18-3A55-2BD056E5396F}"/>
              </a:ext>
            </a:extLst>
          </p:cNvPr>
          <p:cNvSpPr>
            <a:spLocks noGrp="1"/>
          </p:cNvSpPr>
          <p:nvPr>
            <p:ph type="ctrTitle"/>
          </p:nvPr>
        </p:nvSpPr>
        <p:spPr>
          <a:xfrm>
            <a:off x="725791" y="370011"/>
            <a:ext cx="16459200" cy="1066800"/>
          </a:xfrm>
        </p:spPr>
        <p:txBody>
          <a:bodyPr/>
          <a:lstStyle/>
          <a:p>
            <a:r>
              <a:rPr lang="en-US" sz="7200" dirty="0">
                <a:solidFill>
                  <a:schemeClr val="bg1"/>
                </a:solidFill>
                <a:highlight>
                  <a:srgbClr val="FF00FF"/>
                </a:highlight>
              </a:rPr>
              <a:t>Breaking the Ice </a:t>
            </a:r>
            <a:endParaRPr lang="en-PK" sz="7200" dirty="0">
              <a:solidFill>
                <a:schemeClr val="bg1"/>
              </a:solidFill>
              <a:highlight>
                <a:srgbClr val="FF00FF"/>
              </a:highlight>
            </a:endParaRPr>
          </a:p>
        </p:txBody>
      </p:sp>
      <p:graphicFrame>
        <p:nvGraphicFramePr>
          <p:cNvPr id="4" name="Table 4">
            <a:extLst>
              <a:ext uri="{FF2B5EF4-FFF2-40B4-BE49-F238E27FC236}">
                <a16:creationId xmlns:a16="http://schemas.microsoft.com/office/drawing/2014/main" id="{0CB16540-C084-1D2D-E81A-A183A2A36747}"/>
              </a:ext>
            </a:extLst>
          </p:cNvPr>
          <p:cNvGraphicFramePr>
            <a:graphicFrameLocks noGrp="1"/>
          </p:cNvGraphicFramePr>
          <p:nvPr>
            <p:extLst>
              <p:ext uri="{D42A27DB-BD31-4B8C-83A1-F6EECF244321}">
                <p14:modId xmlns:p14="http://schemas.microsoft.com/office/powerpoint/2010/main" val="2840449984"/>
              </p:ext>
            </p:extLst>
          </p:nvPr>
        </p:nvGraphicFramePr>
        <p:xfrm>
          <a:off x="1136648" y="4502611"/>
          <a:ext cx="16992602" cy="5715000"/>
        </p:xfrm>
        <a:graphic>
          <a:graphicData uri="http://schemas.openxmlformats.org/drawingml/2006/table">
            <a:tbl>
              <a:tblPr firstRow="1" bandRow="1">
                <a:tableStyleId>{5C22544A-7EE6-4342-B048-85BDC9FD1C3A}</a:tableStyleId>
              </a:tblPr>
              <a:tblGrid>
                <a:gridCol w="8496301">
                  <a:extLst>
                    <a:ext uri="{9D8B030D-6E8A-4147-A177-3AD203B41FA5}">
                      <a16:colId xmlns:a16="http://schemas.microsoft.com/office/drawing/2014/main" val="2564027555"/>
                    </a:ext>
                  </a:extLst>
                </a:gridCol>
                <a:gridCol w="8496301">
                  <a:extLst>
                    <a:ext uri="{9D8B030D-6E8A-4147-A177-3AD203B41FA5}">
                      <a16:colId xmlns:a16="http://schemas.microsoft.com/office/drawing/2014/main" val="164540503"/>
                    </a:ext>
                  </a:extLst>
                </a:gridCol>
              </a:tblGrid>
              <a:tr h="1840424">
                <a:tc>
                  <a:txBody>
                    <a:bodyPr/>
                    <a:lstStyle/>
                    <a:p>
                      <a:pPr marL="0" indent="0" algn="just">
                        <a:buFont typeface="Arial" panose="020B0604020202020204" pitchFamily="34" charset="0"/>
                        <a:buNone/>
                      </a:pPr>
                      <a:r>
                        <a:rPr lang="en-GB" sz="3600" b="1" dirty="0">
                          <a:solidFill>
                            <a:schemeClr val="bg1"/>
                          </a:solidFill>
                          <a:effectLst/>
                          <a:latin typeface="Noto Sans" panose="020B0502040504020204" pitchFamily="34" charset="0"/>
                          <a:ea typeface="Calibri" panose="020F0502020204030204" pitchFamily="34" charset="0"/>
                          <a:cs typeface="Noto Sans" panose="020B0502040504020204" pitchFamily="34" charset="0"/>
                        </a:rPr>
                        <a:t>Direct effect/benefits of talking about Menstrual Hygiene Management (MHM)</a:t>
                      </a:r>
                      <a:endParaRPr lang="en-US" sz="3600" dirty="0">
                        <a:solidFill>
                          <a:schemeClr val="bg1"/>
                        </a:solidFill>
                        <a:effectLst/>
                        <a:latin typeface="Noto Sans" panose="020B0502040504020204" pitchFamily="34" charset="0"/>
                        <a:ea typeface="Calibri" panose="020F0502020204030204" pitchFamily="34" charset="0"/>
                        <a:cs typeface="Arial" panose="020B0604020202020204" pitchFamily="34" charset="0"/>
                      </a:endParaRPr>
                    </a:p>
                  </a:txBody>
                  <a:tcPr/>
                </a:tc>
                <a:tc>
                  <a:txBody>
                    <a:bodyPr/>
                    <a:lstStyle/>
                    <a:p>
                      <a:r>
                        <a:rPr lang="en-GB" sz="3600" b="1" dirty="0">
                          <a:solidFill>
                            <a:schemeClr val="bg1"/>
                          </a:solidFill>
                          <a:effectLst/>
                          <a:latin typeface="Noto Sans" panose="020B0502040504020204" pitchFamily="34" charset="0"/>
                          <a:ea typeface="Calibri" panose="020F0502020204030204" pitchFamily="34" charset="0"/>
                          <a:cs typeface="Noto Sans" panose="020B0502040504020204" pitchFamily="34" charset="0"/>
                        </a:rPr>
                        <a:t>longer-term impact of talking about Menstrual Hygiene Management</a:t>
                      </a:r>
                      <a:endParaRPr lang="en-US" sz="3600" b="1" dirty="0">
                        <a:solidFill>
                          <a:schemeClr val="bg1"/>
                        </a:solidFill>
                        <a:effectLst/>
                        <a:latin typeface="Noto Sans" panose="020B0502040504020204" pitchFamily="34" charset="0"/>
                        <a:ea typeface="Calibri" panose="020F0502020204030204" pitchFamily="34" charset="0"/>
                        <a:cs typeface="Noto Sans" panose="020B0502040504020204" pitchFamily="34" charset="0"/>
                      </a:endParaRPr>
                    </a:p>
                  </a:txBody>
                  <a:tcPr/>
                </a:tc>
                <a:extLst>
                  <a:ext uri="{0D108BD9-81ED-4DB2-BD59-A6C34878D82A}">
                    <a16:rowId xmlns:a16="http://schemas.microsoft.com/office/drawing/2014/main" val="2258994759"/>
                  </a:ext>
                </a:extLst>
              </a:tr>
              <a:tr h="3874576">
                <a:tc>
                  <a:txBody>
                    <a:bodyPr/>
                    <a:lstStyle/>
                    <a:p>
                      <a:pPr marL="571500" indent="-571500">
                        <a:buFont typeface="Arial" panose="020B0604020202020204" pitchFamily="34" charset="0"/>
                        <a:buChar char="•"/>
                      </a:pPr>
                      <a:r>
                        <a:rPr lang="en-GB" sz="3600" b="1" dirty="0">
                          <a:effectLst/>
                          <a:latin typeface="Noto Sans" panose="020B0502040504020204" pitchFamily="34" charset="0"/>
                          <a:ea typeface="Calibri" panose="020F0502020204030204" pitchFamily="34" charset="0"/>
                        </a:rPr>
                        <a:t>Uphold good menstrual practices </a:t>
                      </a:r>
                    </a:p>
                    <a:p>
                      <a:pPr marL="571500" indent="-571500">
                        <a:buFont typeface="Arial" panose="020B0604020202020204" pitchFamily="34" charset="0"/>
                        <a:buChar char="•"/>
                      </a:pPr>
                      <a:r>
                        <a:rPr lang="en-GB" sz="3600" b="1" dirty="0">
                          <a:effectLst/>
                          <a:latin typeface="Noto Sans" panose="020B0502040504020204" pitchFamily="34" charset="0"/>
                          <a:ea typeface="Calibri" panose="020F0502020204030204" pitchFamily="34" charset="0"/>
                        </a:rPr>
                        <a:t>Manage regular symptoms</a:t>
                      </a:r>
                      <a:endParaRPr lang="en-GB" sz="3600" b="1" dirty="0">
                        <a:latin typeface="Noto Sans" panose="020B0502040504020204" pitchFamily="34" charset="0"/>
                        <a:ea typeface="Calibri" panose="020F0502020204030204" pitchFamily="34" charset="0"/>
                      </a:endParaRPr>
                    </a:p>
                    <a:p>
                      <a:pPr marL="571500" indent="-571500">
                        <a:buFont typeface="Arial" panose="020B0604020202020204" pitchFamily="34" charset="0"/>
                        <a:buChar char="•"/>
                      </a:pPr>
                      <a:r>
                        <a:rPr lang="en-GB" sz="3600" b="1" dirty="0">
                          <a:effectLst/>
                          <a:latin typeface="Noto Sans" panose="020B0502040504020204" pitchFamily="34" charset="0"/>
                          <a:ea typeface="Calibri" panose="020F0502020204030204" pitchFamily="34" charset="0"/>
                        </a:rPr>
                        <a:t>Identify problems</a:t>
                      </a:r>
                    </a:p>
                    <a:p>
                      <a:pPr marL="571500" indent="-571500">
                        <a:buFont typeface="Arial" panose="020B0604020202020204" pitchFamily="34" charset="0"/>
                        <a:buChar char="•"/>
                      </a:pPr>
                      <a:r>
                        <a:rPr lang="en-GB" sz="3600" b="1" dirty="0">
                          <a:effectLst/>
                          <a:latin typeface="Noto Sans" panose="020B0502040504020204" pitchFamily="34" charset="0"/>
                          <a:ea typeface="Calibri" panose="020F0502020204030204" pitchFamily="34" charset="0"/>
                        </a:rPr>
                        <a:t>Confidence</a:t>
                      </a:r>
                      <a:endParaRPr lang="en-GB" sz="3600" b="1" dirty="0">
                        <a:latin typeface="Noto Sans" panose="020B0502040504020204" pitchFamily="34" charset="0"/>
                        <a:ea typeface="Calibri" panose="020F0502020204030204" pitchFamily="34" charset="0"/>
                      </a:endParaRPr>
                    </a:p>
                    <a:p>
                      <a:pPr marL="571500" indent="-571500">
                        <a:buFont typeface="Arial" panose="020B0604020202020204" pitchFamily="34" charset="0"/>
                        <a:buChar char="•"/>
                      </a:pPr>
                      <a:r>
                        <a:rPr lang="en-GB" sz="3600" b="1" dirty="0">
                          <a:effectLst/>
                          <a:latin typeface="Noto Sans" panose="020B0502040504020204" pitchFamily="34" charset="0"/>
                          <a:ea typeface="Calibri" panose="020F0502020204030204" pitchFamily="34" charset="0"/>
                        </a:rPr>
                        <a:t>Not feeling ashamed</a:t>
                      </a:r>
                    </a:p>
                    <a:p>
                      <a:pPr marL="571500" indent="-571500">
                        <a:buFont typeface="Arial" panose="020B0604020202020204" pitchFamily="34" charset="0"/>
                        <a:buChar char="•"/>
                      </a:pPr>
                      <a:r>
                        <a:rPr lang="en-GB" sz="3600" b="1" dirty="0">
                          <a:effectLst/>
                          <a:latin typeface="Noto Sans" panose="020B0502040504020204" pitchFamily="34" charset="0"/>
                          <a:ea typeface="Calibri" panose="020F0502020204030204" pitchFamily="34" charset="0"/>
                        </a:rPr>
                        <a:t>Participate </a:t>
                      </a:r>
                      <a:endParaRPr lang="en-US" sz="3600" dirty="0"/>
                    </a:p>
                    <a:p>
                      <a:endParaRPr lang="en-US" dirty="0"/>
                    </a:p>
                  </a:txBody>
                  <a:tcPr/>
                </a:tc>
                <a:tc>
                  <a:txBody>
                    <a:bodyPr/>
                    <a:lstStyle/>
                    <a:p>
                      <a:pPr marL="571500" indent="-571500">
                        <a:buFont typeface="Arial" panose="020B0604020202020204" pitchFamily="34" charset="0"/>
                        <a:buChar char="•"/>
                      </a:pPr>
                      <a:r>
                        <a:rPr lang="en-GB" sz="3600" b="1" dirty="0">
                          <a:solidFill>
                            <a:schemeClr val="dk1"/>
                          </a:solidFill>
                          <a:effectLst/>
                          <a:latin typeface="Noto Sans" panose="020B0502040504020204" pitchFamily="34" charset="0"/>
                          <a:ea typeface="Calibri" panose="020F0502020204030204" pitchFamily="34" charset="0"/>
                          <a:cs typeface="+mn-cs"/>
                        </a:rPr>
                        <a:t>Better reproductive health</a:t>
                      </a:r>
                    </a:p>
                    <a:p>
                      <a:pPr marL="571500" indent="-571500">
                        <a:buFont typeface="Arial" panose="020B0604020202020204" pitchFamily="34" charset="0"/>
                        <a:buChar char="•"/>
                      </a:pPr>
                      <a:r>
                        <a:rPr lang="en-GB" sz="3600" b="1" dirty="0">
                          <a:solidFill>
                            <a:schemeClr val="dk1"/>
                          </a:solidFill>
                          <a:effectLst/>
                          <a:latin typeface="Noto Sans" panose="020B0502040504020204" pitchFamily="34" charset="0"/>
                          <a:ea typeface="Calibri" panose="020F0502020204030204" pitchFamily="34" charset="0"/>
                          <a:cs typeface="+mn-cs"/>
                        </a:rPr>
                        <a:t>Overall health and wellbeing </a:t>
                      </a:r>
                    </a:p>
                    <a:p>
                      <a:pPr marL="571500" indent="-571500">
                        <a:buFont typeface="Arial" panose="020B0604020202020204" pitchFamily="34" charset="0"/>
                        <a:buChar char="•"/>
                      </a:pPr>
                      <a:r>
                        <a:rPr lang="en-GB" sz="3600" b="1" dirty="0">
                          <a:solidFill>
                            <a:schemeClr val="dk1"/>
                          </a:solidFill>
                          <a:effectLst/>
                          <a:latin typeface="Noto Sans" panose="020B0502040504020204" pitchFamily="34" charset="0"/>
                          <a:ea typeface="Calibri" panose="020F0502020204030204" pitchFamily="34" charset="0"/>
                          <a:cs typeface="+mn-cs"/>
                        </a:rPr>
                        <a:t>Confidence Building</a:t>
                      </a:r>
                    </a:p>
                    <a:p>
                      <a:pPr marL="571500" indent="-571500">
                        <a:buFont typeface="Arial" panose="020B0604020202020204" pitchFamily="34" charset="0"/>
                        <a:buChar char="•"/>
                      </a:pPr>
                      <a:r>
                        <a:rPr lang="en-GB" sz="3600" b="1" dirty="0">
                          <a:solidFill>
                            <a:schemeClr val="dk1"/>
                          </a:solidFill>
                          <a:effectLst/>
                          <a:latin typeface="Noto Sans" panose="020B0502040504020204" pitchFamily="34" charset="0"/>
                          <a:ea typeface="Calibri" panose="020F0502020204030204" pitchFamily="34" charset="0"/>
                          <a:cs typeface="+mn-cs"/>
                        </a:rPr>
                        <a:t>Economic growth</a:t>
                      </a:r>
                    </a:p>
                    <a:p>
                      <a:pPr marL="571500" indent="-571500">
                        <a:buFont typeface="Arial" panose="020B0604020202020204" pitchFamily="34" charset="0"/>
                        <a:buChar char="•"/>
                      </a:pPr>
                      <a:r>
                        <a:rPr lang="en-GB" sz="3600" b="1" dirty="0">
                          <a:solidFill>
                            <a:schemeClr val="dk1"/>
                          </a:solidFill>
                          <a:effectLst/>
                          <a:latin typeface="Noto Sans" panose="020B0502040504020204" pitchFamily="34" charset="0"/>
                          <a:ea typeface="Calibri" panose="020F0502020204030204" pitchFamily="34" charset="0"/>
                          <a:cs typeface="+mn-cs"/>
                        </a:rPr>
                        <a:t>Gender equality</a:t>
                      </a:r>
                    </a:p>
                    <a:p>
                      <a:pPr marL="571500" indent="-571500">
                        <a:buFont typeface="Arial" panose="020B0604020202020204" pitchFamily="34" charset="0"/>
                        <a:buChar char="•"/>
                      </a:pPr>
                      <a:r>
                        <a:rPr lang="en-GB" sz="3600" b="1" dirty="0">
                          <a:solidFill>
                            <a:schemeClr val="dk1"/>
                          </a:solidFill>
                          <a:effectLst/>
                          <a:latin typeface="Noto Sans" panose="020B0502040504020204" pitchFamily="34" charset="0"/>
                          <a:ea typeface="Calibri" panose="020F0502020204030204" pitchFamily="34" charset="0"/>
                          <a:cs typeface="+mn-cs"/>
                        </a:rPr>
                        <a:t>Fulfil their rights </a:t>
                      </a:r>
                      <a:endParaRPr lang="en-US" sz="3600" b="1" dirty="0">
                        <a:solidFill>
                          <a:schemeClr val="dk1"/>
                        </a:solidFill>
                        <a:effectLst/>
                        <a:latin typeface="Noto Sans" panose="020B0502040504020204" pitchFamily="34" charset="0"/>
                        <a:ea typeface="Calibri" panose="020F0502020204030204" pitchFamily="34" charset="0"/>
                        <a:cs typeface="+mn-cs"/>
                      </a:endParaRPr>
                    </a:p>
                  </a:txBody>
                  <a:tcPr/>
                </a:tc>
                <a:extLst>
                  <a:ext uri="{0D108BD9-81ED-4DB2-BD59-A6C34878D82A}">
                    <a16:rowId xmlns:a16="http://schemas.microsoft.com/office/drawing/2014/main" val="1228517613"/>
                  </a:ext>
                </a:extLst>
              </a:tr>
            </a:tbl>
          </a:graphicData>
        </a:graphic>
      </p:graphicFrame>
      <p:pic>
        <p:nvPicPr>
          <p:cNvPr id="5" name="Picture 4">
            <a:extLst>
              <a:ext uri="{FF2B5EF4-FFF2-40B4-BE49-F238E27FC236}">
                <a16:creationId xmlns:a16="http://schemas.microsoft.com/office/drawing/2014/main" id="{8F67E585-97BA-D0B0-6E65-EEB152DABFEA}"/>
              </a:ext>
            </a:extLst>
          </p:cNvPr>
          <p:cNvPicPr>
            <a:picLocks noChangeAspect="1"/>
          </p:cNvPicPr>
          <p:nvPr/>
        </p:nvPicPr>
        <p:blipFill rotWithShape="1">
          <a:blip r:embed="rId2"/>
          <a:srcRect l="18829" t="33090" r="18038" b="11258"/>
          <a:stretch/>
        </p:blipFill>
        <p:spPr>
          <a:xfrm>
            <a:off x="14090650" y="1416736"/>
            <a:ext cx="4800600" cy="2819400"/>
          </a:xfrm>
          <a:prstGeom prst="rect">
            <a:avLst/>
          </a:prstGeom>
        </p:spPr>
      </p:pic>
    </p:spTree>
    <p:extLst>
      <p:ext uri="{BB962C8B-B14F-4D97-AF65-F5344CB8AC3E}">
        <p14:creationId xmlns:p14="http://schemas.microsoft.com/office/powerpoint/2010/main" val="3644778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C6FF18-5815-F2C5-62AD-0A1DD0A40E46}"/>
              </a:ext>
            </a:extLst>
          </p:cNvPr>
          <p:cNvSpPr>
            <a:spLocks noGrp="1"/>
          </p:cNvSpPr>
          <p:nvPr>
            <p:ph sz="quarter" idx="10"/>
          </p:nvPr>
        </p:nvSpPr>
        <p:spPr>
          <a:xfrm>
            <a:off x="855834" y="2682875"/>
            <a:ext cx="7086600" cy="7086600"/>
          </a:xfrm>
        </p:spPr>
        <p:txBody>
          <a:bodyPr>
            <a:normAutofit/>
          </a:bodyPr>
          <a:lstStyle/>
          <a:p>
            <a:pPr>
              <a:spcAft>
                <a:spcPts val="600"/>
              </a:spcAft>
            </a:pPr>
            <a:r>
              <a:rPr lang="en-GB" b="1" dirty="0">
                <a:effectLst/>
              </a:rPr>
              <a:t>Group Activity:</a:t>
            </a:r>
          </a:p>
          <a:p>
            <a:pPr marL="342900" marR="0" lvl="0" indent="-342900">
              <a:lnSpc>
                <a:spcPct val="107000"/>
              </a:lnSpc>
              <a:spcBef>
                <a:spcPts val="0"/>
              </a:spcBef>
              <a:spcAft>
                <a:spcPts val="0"/>
              </a:spcAft>
              <a:buFont typeface="Symbol" panose="05050102010706020507" pitchFamily="18" charset="2"/>
              <a:buChar char=""/>
            </a:pPr>
            <a:r>
              <a:rPr lang="en-GB" sz="2800" b="1" dirty="0">
                <a:solidFill>
                  <a:srgbClr val="0070C0"/>
                </a:solidFill>
                <a:effectLst/>
                <a:latin typeface="Noto Sans" panose="020B0502040504020204" pitchFamily="34" charset="0"/>
                <a:ea typeface="Calibri" panose="020F0502020204030204" pitchFamily="34" charset="0"/>
                <a:cs typeface="Noto Sans" panose="020B0502040504020204" pitchFamily="34" charset="0"/>
              </a:rPr>
              <a:t>Open:  Something you would easily talk about in public, with anyone. Example: The sun is shining today</a:t>
            </a:r>
            <a:endParaRPr lang="en-US" sz="28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GB" sz="2800" b="1" dirty="0">
                <a:solidFill>
                  <a:srgbClr val="538135"/>
                </a:solidFill>
                <a:effectLst/>
                <a:latin typeface="Noto Sans" panose="020B0502040504020204" pitchFamily="34" charset="0"/>
                <a:ea typeface="Calibri" panose="020F0502020204030204" pitchFamily="34" charset="0"/>
                <a:cs typeface="Noto Sans" panose="020B0502040504020204" pitchFamily="34" charset="0"/>
              </a:rPr>
              <a:t>Private: Something you would talk about confidentially with specific people. Example: My health issue</a:t>
            </a:r>
            <a:endParaRPr lang="en-US" sz="28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GB" sz="2800" b="1" dirty="0">
                <a:effectLst/>
                <a:latin typeface="Noto Sans" panose="020B0502040504020204" pitchFamily="34" charset="0"/>
                <a:ea typeface="Calibri" panose="020F0502020204030204" pitchFamily="34" charset="0"/>
                <a:cs typeface="Noto Sans" panose="020B0502040504020204" pitchFamily="34" charset="0"/>
              </a:rPr>
              <a:t>Open secret: Something people know about but do not talk about. Example: Corruption</a:t>
            </a:r>
            <a:endParaRPr lang="en-US" sz="2800" dirty="0">
              <a:latin typeface="Noto Sans" panose="020B0502040504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GB" sz="2800" b="1" dirty="0">
                <a:solidFill>
                  <a:srgbClr val="FF0000"/>
                </a:solidFill>
                <a:effectLst/>
                <a:latin typeface="Noto Sans" panose="020B0502040504020204" pitchFamily="34" charset="0"/>
                <a:ea typeface="Calibri" panose="020F0502020204030204" pitchFamily="34" charset="0"/>
              </a:rPr>
              <a:t>Secret:  Something people do not share or talk about with anyone</a:t>
            </a:r>
            <a:r>
              <a:rPr lang="en-GB" sz="2800" dirty="0">
                <a:effectLst/>
                <a:latin typeface="Noto Sans" panose="020B0502040504020204" pitchFamily="34" charset="0"/>
                <a:ea typeface="Calibri" panose="020F0502020204030204" pitchFamily="34" charset="0"/>
              </a:rPr>
              <a:t>.</a:t>
            </a:r>
            <a:endParaRPr lang="en-GB" sz="2800" b="1" dirty="0">
              <a:effectLst/>
            </a:endParaRPr>
          </a:p>
          <a:p>
            <a:pPr>
              <a:spcAft>
                <a:spcPts val="600"/>
              </a:spcAft>
            </a:pPr>
            <a:endParaRPr lang="en-GB" b="1" dirty="0">
              <a:effectLst/>
            </a:endParaRPr>
          </a:p>
        </p:txBody>
      </p:sp>
      <p:sp>
        <p:nvSpPr>
          <p:cNvPr id="3" name="Title 2">
            <a:extLst>
              <a:ext uri="{FF2B5EF4-FFF2-40B4-BE49-F238E27FC236}">
                <a16:creationId xmlns:a16="http://schemas.microsoft.com/office/drawing/2014/main" id="{6EED4A7D-9D10-3B18-3A55-2BD056E5396F}"/>
              </a:ext>
            </a:extLst>
          </p:cNvPr>
          <p:cNvSpPr>
            <a:spLocks noGrp="1"/>
          </p:cNvSpPr>
          <p:nvPr>
            <p:ph type="ctrTitle"/>
          </p:nvPr>
        </p:nvSpPr>
        <p:spPr>
          <a:xfrm>
            <a:off x="1822450" y="701675"/>
            <a:ext cx="16459200" cy="1384995"/>
          </a:xfrm>
        </p:spPr>
        <p:txBody>
          <a:bodyPr wrap="square">
            <a:normAutofit/>
          </a:bodyPr>
          <a:lstStyle/>
          <a:p>
            <a:r>
              <a:rPr lang="en-US" sz="8300">
                <a:highlight>
                  <a:srgbClr val="FF00FF"/>
                </a:highlight>
              </a:rPr>
              <a:t>Breaking the Ice- Johri Window </a:t>
            </a:r>
            <a:endParaRPr lang="en-PK" sz="8300" dirty="0">
              <a:highlight>
                <a:srgbClr val="FF00FF"/>
              </a:highlight>
            </a:endParaRPr>
          </a:p>
        </p:txBody>
      </p:sp>
      <p:pic>
        <p:nvPicPr>
          <p:cNvPr id="6" name="Picture 5">
            <a:extLst>
              <a:ext uri="{FF2B5EF4-FFF2-40B4-BE49-F238E27FC236}">
                <a16:creationId xmlns:a16="http://schemas.microsoft.com/office/drawing/2014/main" id="{4576F894-555D-6159-EC0E-F09726914B60}"/>
              </a:ext>
            </a:extLst>
          </p:cNvPr>
          <p:cNvPicPr>
            <a:picLocks noChangeAspect="1"/>
          </p:cNvPicPr>
          <p:nvPr/>
        </p:nvPicPr>
        <p:blipFill>
          <a:blip r:embed="rId2"/>
          <a:stretch>
            <a:fillRect/>
          </a:stretch>
        </p:blipFill>
        <p:spPr>
          <a:xfrm>
            <a:off x="8223251" y="2682875"/>
            <a:ext cx="10744200" cy="7315200"/>
          </a:xfrm>
          <a:prstGeom prst="rect">
            <a:avLst/>
          </a:prstGeom>
          <a:noFill/>
        </p:spPr>
      </p:pic>
    </p:spTree>
    <p:extLst>
      <p:ext uri="{BB962C8B-B14F-4D97-AF65-F5344CB8AC3E}">
        <p14:creationId xmlns:p14="http://schemas.microsoft.com/office/powerpoint/2010/main" val="1089798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C0901F-7CFE-6ACB-E81F-E8FA69AE4F77}"/>
              </a:ext>
            </a:extLst>
          </p:cNvPr>
          <p:cNvSpPr>
            <a:spLocks noGrp="1"/>
          </p:cNvSpPr>
          <p:nvPr>
            <p:ph sz="quarter" idx="10"/>
          </p:nvPr>
        </p:nvSpPr>
        <p:spPr>
          <a:xfrm>
            <a:off x="1136650" y="1768475"/>
            <a:ext cx="10287000" cy="8458200"/>
          </a:xfrm>
        </p:spPr>
        <p:txBody>
          <a:bodyPr/>
          <a:lstStyle/>
          <a:p>
            <a:r>
              <a:rPr lang="en-GB" b="1" dirty="0">
                <a:solidFill>
                  <a:srgbClr val="0070C0"/>
                </a:solidFill>
                <a:effectLst/>
                <a:latin typeface="Noto Sans" panose="020B0502040504020204" pitchFamily="34" charset="0"/>
                <a:ea typeface="Times New Roman" panose="02020603050405020304" pitchFamily="18" charset="0"/>
                <a:cs typeface="Noto Sans" panose="020B0502040504020204" pitchFamily="34" charset="0"/>
              </a:rPr>
              <a:t>Activity: What can you do as a Healthcare Worker – Doctor?</a:t>
            </a:r>
          </a:p>
          <a:p>
            <a:endParaRPr lang="en-GB" sz="3200" b="1" dirty="0">
              <a:solidFill>
                <a:srgbClr val="0070C0"/>
              </a:solidFill>
              <a:effectLst/>
              <a:latin typeface="Noto Sans" panose="020B0502040504020204" pitchFamily="34" charset="0"/>
              <a:ea typeface="Times New Roman" panose="02020603050405020304" pitchFamily="18" charset="0"/>
              <a:cs typeface="Noto Sans" panose="020B0502040504020204" pitchFamily="34" charset="0"/>
            </a:endParaRPr>
          </a:p>
          <a:p>
            <a:pPr marL="0" marR="0" algn="just">
              <a:lnSpc>
                <a:spcPct val="107000"/>
              </a:lnSpc>
              <a:spcBef>
                <a:spcPts val="0"/>
              </a:spcBef>
              <a:spcAft>
                <a:spcPts val="800"/>
              </a:spcAft>
            </a:pPr>
            <a:r>
              <a:rPr lang="en-GB" sz="3200" b="1" dirty="0">
                <a:effectLst/>
                <a:latin typeface="Noto Sans" panose="020B0502040504020204" pitchFamily="34" charset="0"/>
                <a:ea typeface="Calibri" panose="020F0502020204030204" pitchFamily="34" charset="0"/>
                <a:cs typeface="Noto Sans" panose="020B0502040504020204" pitchFamily="34" charset="0"/>
              </a:rPr>
              <a:t>Q-1.</a:t>
            </a:r>
            <a:r>
              <a:rPr lang="en-GB" sz="3200" dirty="0">
                <a:effectLst/>
                <a:latin typeface="Noto Sans" panose="020B0502040504020204" pitchFamily="34" charset="0"/>
                <a:ea typeface="Calibri" panose="020F0502020204030204" pitchFamily="34" charset="0"/>
                <a:cs typeface="Noto Sans" panose="020B0502040504020204" pitchFamily="34" charset="0"/>
              </a:rPr>
              <a:t>	What role can a doctor play in promoting Menstrual Hygiene Management at health facilities? </a:t>
            </a:r>
            <a:endParaRPr lang="en-US" sz="3200" dirty="0">
              <a:effectLst/>
              <a:latin typeface="Noto Sans" panose="020B0502040504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GB" sz="3200" b="1" dirty="0">
                <a:effectLst/>
                <a:latin typeface="Noto Sans" panose="020B0502040504020204" pitchFamily="34" charset="0"/>
                <a:ea typeface="Calibri" panose="020F0502020204030204" pitchFamily="34" charset="0"/>
                <a:cs typeface="Noto Sans" panose="020B0502040504020204" pitchFamily="34" charset="0"/>
              </a:rPr>
              <a:t>Q-2.</a:t>
            </a:r>
            <a:r>
              <a:rPr lang="en-GB" sz="3200" dirty="0">
                <a:effectLst/>
                <a:latin typeface="Noto Sans" panose="020B0502040504020204" pitchFamily="34" charset="0"/>
                <a:ea typeface="Calibri" panose="020F0502020204030204" pitchFamily="34" charset="0"/>
                <a:cs typeface="Noto Sans" panose="020B0502040504020204" pitchFamily="34" charset="0"/>
              </a:rPr>
              <a:t>	How they can be involved in bringing about behaviour change regarding Menstrual Hygiene Management?</a:t>
            </a:r>
            <a:endParaRPr lang="en-US" sz="3200" dirty="0">
              <a:effectLst/>
              <a:latin typeface="Noto Sans" panose="020B0502040504020204" pitchFamily="34" charset="0"/>
              <a:ea typeface="Calibri" panose="020F0502020204030204" pitchFamily="34" charset="0"/>
              <a:cs typeface="Arial" panose="020B0604020202020204" pitchFamily="34" charset="0"/>
            </a:endParaRPr>
          </a:p>
          <a:p>
            <a:endParaRPr lang="en-US" sz="4000" dirty="0">
              <a:effectLst/>
              <a:highlight>
                <a:srgbClr val="00FFFF"/>
              </a:highlight>
              <a:latin typeface="Noto Sans" panose="020B0502040504020204" pitchFamily="34" charset="0"/>
              <a:ea typeface="Calibri" panose="020F0502020204030204" pitchFamily="34" charset="0"/>
              <a:cs typeface="Arial" panose="020B0604020202020204" pitchFamily="34" charset="0"/>
            </a:endParaRPr>
          </a:p>
          <a:p>
            <a:r>
              <a:rPr lang="en-GB" sz="4000" b="1" dirty="0">
                <a:effectLst/>
                <a:highlight>
                  <a:srgbClr val="00FFFF"/>
                </a:highlight>
                <a:latin typeface="Noto Sans" panose="020B0502040504020204" pitchFamily="34" charset="0"/>
                <a:ea typeface="Times New Roman" panose="02020603050405020304" pitchFamily="18" charset="0"/>
              </a:rPr>
              <a:t>Train other healthcare workers and health facility staff on Menstrual Hygiene Management</a:t>
            </a:r>
            <a:endParaRPr lang="en-US" sz="4000" b="1" dirty="0">
              <a:effectLst/>
              <a:highlight>
                <a:srgbClr val="00FFFF"/>
              </a:highlight>
              <a:latin typeface="Noto Sans" panose="020B0502040504020204" pitchFamily="34" charset="0"/>
              <a:ea typeface="Calibri" panose="020F0502020204030204" pitchFamily="34" charset="0"/>
              <a:cs typeface="Arial" panose="020B0604020202020204" pitchFamily="34" charset="0"/>
            </a:endParaRPr>
          </a:p>
          <a:p>
            <a:endParaRPr lang="en-US" b="1" dirty="0"/>
          </a:p>
        </p:txBody>
      </p:sp>
      <p:sp>
        <p:nvSpPr>
          <p:cNvPr id="3" name="Title 2">
            <a:extLst>
              <a:ext uri="{FF2B5EF4-FFF2-40B4-BE49-F238E27FC236}">
                <a16:creationId xmlns:a16="http://schemas.microsoft.com/office/drawing/2014/main" id="{8543066F-AE8E-3C56-AE19-10E430CC11D6}"/>
              </a:ext>
            </a:extLst>
          </p:cNvPr>
          <p:cNvSpPr>
            <a:spLocks noGrp="1"/>
          </p:cNvSpPr>
          <p:nvPr>
            <p:ph type="ctrTitle"/>
          </p:nvPr>
        </p:nvSpPr>
        <p:spPr>
          <a:xfrm>
            <a:off x="1822450" y="625475"/>
            <a:ext cx="16459200" cy="689099"/>
          </a:xfrm>
        </p:spPr>
        <p:txBody>
          <a:bodyPr/>
          <a:lstStyle/>
          <a:p>
            <a:pPr marL="0" marR="0" algn="ctr">
              <a:lnSpc>
                <a:spcPct val="107000"/>
              </a:lnSpc>
              <a:spcBef>
                <a:spcPts val="0"/>
              </a:spcBef>
              <a:spcAft>
                <a:spcPts val="0"/>
              </a:spcAft>
            </a:pPr>
            <a:r>
              <a:rPr lang="en-GB" sz="4400" dirty="0">
                <a:solidFill>
                  <a:srgbClr val="0081B7"/>
                </a:solidFill>
                <a:effectLst/>
                <a:highlight>
                  <a:srgbClr val="00FF00"/>
                </a:highlight>
                <a:latin typeface="Noto Sans" panose="020B0502040504020204" pitchFamily="34" charset="0"/>
                <a:ea typeface="Calibri" panose="020F0502020204030204" pitchFamily="34" charset="0"/>
                <a:cs typeface="Noto Sans" panose="020B0502040504020204" pitchFamily="34" charset="0"/>
              </a:rPr>
              <a:t>Role of Healthcare Professionals – Doctors</a:t>
            </a:r>
            <a:endParaRPr lang="en-US" sz="4400" dirty="0">
              <a:effectLst/>
              <a:highlight>
                <a:srgbClr val="00FF00"/>
              </a:highlight>
              <a:latin typeface="Noto Sans" panose="020B0502040504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3B999CC-EB96-603C-CEB4-7FF77189228A}"/>
              </a:ext>
            </a:extLst>
          </p:cNvPr>
          <p:cNvPicPr>
            <a:picLocks noChangeAspect="1"/>
          </p:cNvPicPr>
          <p:nvPr/>
        </p:nvPicPr>
        <p:blipFill rotWithShape="1">
          <a:blip r:embed="rId3"/>
          <a:srcRect l="4572" r="37141"/>
          <a:stretch/>
        </p:blipFill>
        <p:spPr>
          <a:xfrm>
            <a:off x="11972290" y="2073275"/>
            <a:ext cx="6995160" cy="7239000"/>
          </a:xfrm>
          <a:prstGeom prst="rect">
            <a:avLst/>
          </a:prstGeom>
        </p:spPr>
      </p:pic>
    </p:spTree>
    <p:extLst>
      <p:ext uri="{BB962C8B-B14F-4D97-AF65-F5344CB8AC3E}">
        <p14:creationId xmlns:p14="http://schemas.microsoft.com/office/powerpoint/2010/main" val="2261009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CAD583-B7E0-AB3E-5452-31C384B433AC}"/>
              </a:ext>
            </a:extLst>
          </p:cNvPr>
          <p:cNvSpPr>
            <a:spLocks noGrp="1"/>
          </p:cNvSpPr>
          <p:nvPr>
            <p:ph sz="quarter" idx="10"/>
          </p:nvPr>
        </p:nvSpPr>
        <p:spPr>
          <a:xfrm>
            <a:off x="1136650" y="1997075"/>
            <a:ext cx="9296400" cy="7924800"/>
          </a:xfrm>
        </p:spPr>
        <p:txBody>
          <a:bodyPr/>
          <a:lstStyle/>
          <a:p>
            <a:pPr>
              <a:spcAft>
                <a:spcPts val="0"/>
              </a:spcAft>
            </a:pPr>
            <a:r>
              <a:rPr lang="en-GB" sz="4400" b="1" dirty="0">
                <a:solidFill>
                  <a:srgbClr val="0081B7"/>
                </a:solidFill>
                <a:effectLst/>
                <a:latin typeface="Noto Sans" panose="020B0502040504020204" pitchFamily="34" charset="0"/>
                <a:ea typeface="Times New Roman" panose="02020603050405020304" pitchFamily="18" charset="0"/>
              </a:rPr>
              <a:t>What can you do as a Community Health Worker?</a:t>
            </a:r>
          </a:p>
          <a:p>
            <a:pPr>
              <a:spcAft>
                <a:spcPts val="0"/>
              </a:spcAft>
            </a:pPr>
            <a:endParaRPr lang="en-GB" sz="3200" b="1" dirty="0">
              <a:solidFill>
                <a:srgbClr val="0081B7"/>
              </a:solidFill>
              <a:latin typeface="Noto Sans" panose="020B0502040504020204" pitchFamily="34" charset="0"/>
            </a:endParaRPr>
          </a:p>
          <a:p>
            <a:pPr marL="342900" marR="0" lvl="0" indent="-342900" algn="just">
              <a:lnSpc>
                <a:spcPct val="107000"/>
              </a:lnSpc>
              <a:spcBef>
                <a:spcPts val="0"/>
              </a:spcBef>
              <a:spcAft>
                <a:spcPts val="0"/>
              </a:spcAft>
              <a:buClr>
                <a:srgbClr val="0081B7"/>
              </a:buClr>
              <a:buFont typeface="+mj-lt"/>
              <a:buAutoNum type="arabicPeriod"/>
              <a:tabLst>
                <a:tab pos="860425" algn="l"/>
              </a:tabLst>
            </a:pPr>
            <a:r>
              <a:rPr lang="en-GB" sz="3200" dirty="0">
                <a:effectLst/>
                <a:latin typeface="Noto Sans" panose="020B0502040504020204" pitchFamily="34" charset="0"/>
                <a:ea typeface="Calibri" panose="020F0502020204030204" pitchFamily="34" charset="0"/>
                <a:cs typeface="Noto Sans" panose="020B0502040504020204" pitchFamily="34" charset="0"/>
              </a:rPr>
              <a:t>What are some key messages that a CHW can give to women and girls at community level so that they can improve their Menstrual Health/hygiene?</a:t>
            </a:r>
            <a:endParaRPr lang="en-US" sz="32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Clr>
                <a:srgbClr val="0081B7"/>
              </a:buClr>
              <a:buFont typeface="+mj-lt"/>
              <a:buAutoNum type="arabicPeriod"/>
              <a:tabLst>
                <a:tab pos="860425" algn="l"/>
              </a:tabLst>
            </a:pPr>
            <a:r>
              <a:rPr lang="en-GB" sz="3200" dirty="0">
                <a:effectLst/>
                <a:latin typeface="Noto Sans" panose="020B0502040504020204" pitchFamily="34" charset="0"/>
                <a:ea typeface="Calibri" panose="020F0502020204030204" pitchFamily="34" charset="0"/>
                <a:cs typeface="Noto Sans" panose="020B0502040504020204" pitchFamily="34" charset="0"/>
              </a:rPr>
              <a:t>How they can be involved in bringing about behaviour change regarding Menstrual Hygiene Management?</a:t>
            </a:r>
          </a:p>
          <a:p>
            <a:pPr marR="0" lvl="0" algn="just">
              <a:lnSpc>
                <a:spcPct val="107000"/>
              </a:lnSpc>
              <a:spcBef>
                <a:spcPts val="0"/>
              </a:spcBef>
              <a:spcAft>
                <a:spcPts val="800"/>
              </a:spcAft>
              <a:buClr>
                <a:srgbClr val="0081B7"/>
              </a:buClr>
              <a:tabLst>
                <a:tab pos="860425" algn="l"/>
              </a:tabLst>
            </a:pPr>
            <a:endParaRPr lang="en-US" b="1" dirty="0">
              <a:solidFill>
                <a:schemeClr val="tx1">
                  <a:lumMod val="50000"/>
                </a:schemeClr>
              </a:solidFill>
              <a:effectLst/>
              <a:highlight>
                <a:srgbClr val="FF00FF"/>
              </a:highlight>
              <a:latin typeface="Noto Sans" panose="020B0502040504020204" pitchFamily="34" charset="0"/>
              <a:ea typeface="Calibri" panose="020F0502020204030204" pitchFamily="34" charset="0"/>
              <a:cs typeface="Arial" panose="020B0604020202020204" pitchFamily="34" charset="0"/>
            </a:endParaRPr>
          </a:p>
          <a:p>
            <a:pPr algn="just">
              <a:spcAft>
                <a:spcPts val="0"/>
              </a:spcAft>
            </a:pPr>
            <a:r>
              <a:rPr lang="en-GB" b="1" dirty="0">
                <a:solidFill>
                  <a:schemeClr val="tx1">
                    <a:lumMod val="50000"/>
                  </a:schemeClr>
                </a:solidFill>
                <a:effectLst/>
                <a:highlight>
                  <a:srgbClr val="FF00FF"/>
                </a:highlight>
                <a:latin typeface="Noto Sans" panose="020B0502040504020204" pitchFamily="34" charset="0"/>
                <a:ea typeface="Calibri" panose="020F0502020204030204" pitchFamily="34" charset="0"/>
                <a:cs typeface="Noto Sans" panose="020B0502040504020204" pitchFamily="34" charset="0"/>
              </a:rPr>
              <a:t>CHWs have continuous interactions with the community and can therefore provide constant feedback and guidance. </a:t>
            </a:r>
            <a:endParaRPr lang="en-US" b="1" dirty="0">
              <a:solidFill>
                <a:schemeClr val="tx1">
                  <a:lumMod val="50000"/>
                </a:schemeClr>
              </a:solidFill>
              <a:effectLst/>
              <a:highlight>
                <a:srgbClr val="FF00FF"/>
              </a:highlight>
              <a:latin typeface="Noto Sans" panose="020B0502040504020204" pitchFamily="34" charset="0"/>
              <a:ea typeface="Calibri" panose="020F0502020204030204" pitchFamily="34" charset="0"/>
              <a:cs typeface="Arial" panose="020B0604020202020204" pitchFamily="34" charset="0"/>
            </a:endParaRPr>
          </a:p>
          <a:p>
            <a:pPr>
              <a:spcAft>
                <a:spcPts val="0"/>
              </a:spcAft>
            </a:pPr>
            <a:endParaRPr lang="en-US" sz="4400" b="1" dirty="0"/>
          </a:p>
        </p:txBody>
      </p:sp>
      <p:sp>
        <p:nvSpPr>
          <p:cNvPr id="3" name="Title 2">
            <a:extLst>
              <a:ext uri="{FF2B5EF4-FFF2-40B4-BE49-F238E27FC236}">
                <a16:creationId xmlns:a16="http://schemas.microsoft.com/office/drawing/2014/main" id="{0CDCD68E-0EDF-4535-3AFF-31A933B0A2B5}"/>
              </a:ext>
            </a:extLst>
          </p:cNvPr>
          <p:cNvSpPr>
            <a:spLocks noGrp="1"/>
          </p:cNvSpPr>
          <p:nvPr>
            <p:ph type="ctrTitle"/>
          </p:nvPr>
        </p:nvSpPr>
        <p:spPr>
          <a:xfrm>
            <a:off x="1822450" y="549275"/>
            <a:ext cx="16459200" cy="990600"/>
          </a:xfrm>
        </p:spPr>
        <p:txBody>
          <a:bodyPr/>
          <a:lstStyle/>
          <a:p>
            <a:pPr marL="0" marR="0" algn="ctr">
              <a:lnSpc>
                <a:spcPct val="107000"/>
              </a:lnSpc>
              <a:spcBef>
                <a:spcPts val="0"/>
              </a:spcBef>
              <a:spcAft>
                <a:spcPts val="0"/>
              </a:spcAft>
            </a:pPr>
            <a:r>
              <a:rPr lang="en-GB" sz="4800" dirty="0">
                <a:solidFill>
                  <a:schemeClr val="accent6">
                    <a:lumMod val="60000"/>
                    <a:lumOff val="40000"/>
                  </a:schemeClr>
                </a:solidFill>
                <a:effectLst/>
                <a:highlight>
                  <a:srgbClr val="800000"/>
                </a:highlight>
                <a:latin typeface="Noto Sans" panose="020B0502040504020204" pitchFamily="34" charset="0"/>
                <a:ea typeface="Calibri" panose="020F0502020204030204" pitchFamily="34" charset="0"/>
                <a:cs typeface="Noto Sans" panose="020B0502040504020204" pitchFamily="34" charset="0"/>
              </a:rPr>
              <a:t>Role of Community Health Workers</a:t>
            </a:r>
            <a:endParaRPr lang="en-US" sz="4800" dirty="0">
              <a:solidFill>
                <a:schemeClr val="accent6">
                  <a:lumMod val="60000"/>
                  <a:lumOff val="40000"/>
                </a:schemeClr>
              </a:solidFill>
              <a:effectLst/>
              <a:highlight>
                <a:srgbClr val="800000"/>
              </a:highlight>
              <a:latin typeface="Noto Sans" panose="020B0502040504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632D288-F04B-DDC1-8987-5A742B3C95A2}"/>
              </a:ext>
            </a:extLst>
          </p:cNvPr>
          <p:cNvPicPr>
            <a:picLocks noChangeAspect="1"/>
          </p:cNvPicPr>
          <p:nvPr/>
        </p:nvPicPr>
        <p:blipFill>
          <a:blip r:embed="rId2"/>
          <a:stretch>
            <a:fillRect/>
          </a:stretch>
        </p:blipFill>
        <p:spPr>
          <a:xfrm>
            <a:off x="11406465" y="2378075"/>
            <a:ext cx="7560985" cy="6942920"/>
          </a:xfrm>
          <a:prstGeom prst="rect">
            <a:avLst/>
          </a:prstGeom>
        </p:spPr>
      </p:pic>
    </p:spTree>
    <p:extLst>
      <p:ext uri="{BB962C8B-B14F-4D97-AF65-F5344CB8AC3E}">
        <p14:creationId xmlns:p14="http://schemas.microsoft.com/office/powerpoint/2010/main" val="22361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02C306-4C38-0AD4-6D51-47E0415807FA}"/>
              </a:ext>
            </a:extLst>
          </p:cNvPr>
          <p:cNvSpPr>
            <a:spLocks noGrp="1"/>
          </p:cNvSpPr>
          <p:nvPr>
            <p:ph sz="quarter" idx="10"/>
          </p:nvPr>
        </p:nvSpPr>
        <p:spPr>
          <a:xfrm>
            <a:off x="1060450" y="1539875"/>
            <a:ext cx="13563600" cy="8382000"/>
          </a:xfrm>
        </p:spPr>
        <p:txBody>
          <a:bodyPr/>
          <a:lstStyle/>
          <a:p>
            <a:pPr marL="0" marR="0" algn="just">
              <a:lnSpc>
                <a:spcPct val="107000"/>
              </a:lnSpc>
              <a:spcBef>
                <a:spcPts val="0"/>
              </a:spcBef>
              <a:spcAft>
                <a:spcPts val="800"/>
              </a:spcAft>
            </a:pPr>
            <a:r>
              <a:rPr lang="en-GB" b="1" dirty="0">
                <a:solidFill>
                  <a:srgbClr val="FF0000"/>
                </a:solidFill>
                <a:effectLst/>
                <a:latin typeface="Noto Sans" panose="020B0502040504020204" pitchFamily="34" charset="0"/>
                <a:ea typeface="Calibri" panose="020F0502020204030204" pitchFamily="34" charset="0"/>
                <a:cs typeface="Noto Sans" panose="020B0502040504020204" pitchFamily="34" charset="0"/>
              </a:rPr>
              <a:t>Menstrual Hygiene Management for Master Trainers (MT) comprises of Six basic topics/ concepts. </a:t>
            </a:r>
          </a:p>
          <a:p>
            <a:pPr marL="0" marR="0" algn="just">
              <a:lnSpc>
                <a:spcPct val="107000"/>
              </a:lnSpc>
              <a:spcBef>
                <a:spcPts val="0"/>
              </a:spcBef>
              <a:spcAft>
                <a:spcPts val="800"/>
              </a:spcAft>
            </a:pPr>
            <a:endParaRPr lang="en-GB" b="1" dirty="0">
              <a:solidFill>
                <a:srgbClr val="FF0000"/>
              </a:solidFill>
              <a:effectLst/>
              <a:latin typeface="Noto Sans" panose="020B0502040504020204" pitchFamily="34" charset="0"/>
              <a:ea typeface="Calibri" panose="020F0502020204030204" pitchFamily="34" charset="0"/>
              <a:cs typeface="Noto Sans" panose="020B0502040504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dirty="0">
                <a:effectLst/>
                <a:latin typeface="Noto Sans" panose="020B0502040504020204" pitchFamily="34" charset="0"/>
                <a:ea typeface="Calibri" panose="020F0502020204030204" pitchFamily="34" charset="0"/>
                <a:cs typeface="Noto Sans" panose="020B0502040504020204" pitchFamily="34" charset="0"/>
              </a:rPr>
              <a:t>What is menstrual hygiene</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dirty="0">
                <a:effectLst/>
                <a:latin typeface="Noto Sans" panose="020B0502040504020204" pitchFamily="34" charset="0"/>
                <a:ea typeface="Calibri" panose="020F0502020204030204" pitchFamily="34" charset="0"/>
                <a:cs typeface="Noto Sans" panose="020B0502040504020204" pitchFamily="34" charset="0"/>
              </a:rPr>
              <a:t>Myths, fears, and misconceptions</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dirty="0">
                <a:effectLst/>
                <a:latin typeface="Noto Sans" panose="020B0502040504020204" pitchFamily="34" charset="0"/>
                <a:ea typeface="Calibri" panose="020F0502020204030204" pitchFamily="34" charset="0"/>
                <a:cs typeface="Noto Sans" panose="020B0502040504020204" pitchFamily="34" charset="0"/>
              </a:rPr>
              <a:t>Physical and emotional changes that women and girls experience pre and during menstruation</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dirty="0">
                <a:effectLst/>
                <a:latin typeface="Noto Sans" panose="020B0502040504020204" pitchFamily="34" charset="0"/>
                <a:ea typeface="Calibri" panose="020F0502020204030204" pitchFamily="34" charset="0"/>
                <a:cs typeface="Noto Sans" panose="020B0502040504020204" pitchFamily="34" charset="0"/>
              </a:rPr>
              <a:t>How to manage menses, options for sanitary material, use and proper disposal of used sanitary material</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dirty="0">
                <a:effectLst/>
                <a:latin typeface="Noto Sans" panose="020B0502040504020204" pitchFamily="34" charset="0"/>
                <a:ea typeface="Calibri" panose="020F0502020204030204" pitchFamily="34" charset="0"/>
                <a:cs typeface="Noto Sans" panose="020B0502040504020204" pitchFamily="34" charset="0"/>
              </a:rPr>
              <a:t>How to maintain appropriate hygiene</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Clr>
                <a:srgbClr val="0081B7"/>
              </a:buClr>
              <a:buFont typeface="+mj-lt"/>
              <a:buAutoNum type="arabicPeriod"/>
            </a:pPr>
            <a:r>
              <a:rPr lang="en-GB" dirty="0">
                <a:effectLst/>
                <a:latin typeface="Noto Sans" panose="020B0502040504020204" pitchFamily="34" charset="0"/>
                <a:ea typeface="Calibri" panose="020F0502020204030204" pitchFamily="34" charset="0"/>
                <a:cs typeface="Noto Sans" panose="020B0502040504020204" pitchFamily="34" charset="0"/>
              </a:rPr>
              <a:t>How to create appropriate toilet facilities for maximum safety and privacy</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a:spcAft>
                <a:spcPts val="0"/>
              </a:spcAft>
            </a:pPr>
            <a:endParaRPr lang="en-PK" dirty="0"/>
          </a:p>
        </p:txBody>
      </p:sp>
      <p:sp>
        <p:nvSpPr>
          <p:cNvPr id="3" name="Title 2">
            <a:extLst>
              <a:ext uri="{FF2B5EF4-FFF2-40B4-BE49-F238E27FC236}">
                <a16:creationId xmlns:a16="http://schemas.microsoft.com/office/drawing/2014/main" id="{C042ABE7-A322-E9C4-9205-EF71D984DA19}"/>
              </a:ext>
            </a:extLst>
          </p:cNvPr>
          <p:cNvSpPr>
            <a:spLocks noGrp="1"/>
          </p:cNvSpPr>
          <p:nvPr>
            <p:ph type="ctrTitle"/>
          </p:nvPr>
        </p:nvSpPr>
        <p:spPr>
          <a:xfrm>
            <a:off x="1822450" y="396875"/>
            <a:ext cx="16459200" cy="626390"/>
          </a:xfrm>
        </p:spPr>
        <p:txBody>
          <a:bodyPr/>
          <a:lstStyle/>
          <a:p>
            <a:pPr marL="0" marR="0" algn="ctr">
              <a:lnSpc>
                <a:spcPct val="107000"/>
              </a:lnSpc>
              <a:spcBef>
                <a:spcPts val="0"/>
              </a:spcBef>
              <a:spcAft>
                <a:spcPts val="0"/>
              </a:spcAft>
            </a:pPr>
            <a:r>
              <a:rPr lang="en-GB" sz="4000" dirty="0">
                <a:solidFill>
                  <a:srgbClr val="FF0000"/>
                </a:solidFill>
                <a:effectLst/>
                <a:highlight>
                  <a:srgbClr val="FFFF00"/>
                </a:highlight>
                <a:latin typeface="Noto Sans" panose="020B0502040504020204" pitchFamily="34" charset="0"/>
                <a:ea typeface="Calibri" panose="020F0502020204030204" pitchFamily="34" charset="0"/>
                <a:cs typeface="Noto Sans" panose="020B0502040504020204" pitchFamily="34" charset="0"/>
              </a:rPr>
              <a:t>Menstrual Hygiene Management -Basic Concepts</a:t>
            </a:r>
            <a:endParaRPr lang="en-US" sz="4000" dirty="0">
              <a:solidFill>
                <a:srgbClr val="FF0000"/>
              </a:solidFill>
              <a:effectLst/>
              <a:highlight>
                <a:srgbClr val="FFFF00"/>
              </a:highlight>
              <a:latin typeface="Noto Sans" panose="020B0502040504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0470F4E-CE0E-AAE9-62CB-390CD931851E}"/>
              </a:ext>
            </a:extLst>
          </p:cNvPr>
          <p:cNvPicPr>
            <a:picLocks noChangeAspect="1"/>
          </p:cNvPicPr>
          <p:nvPr/>
        </p:nvPicPr>
        <p:blipFill>
          <a:blip r:embed="rId2"/>
          <a:stretch>
            <a:fillRect/>
          </a:stretch>
        </p:blipFill>
        <p:spPr>
          <a:xfrm>
            <a:off x="14326265" y="2606675"/>
            <a:ext cx="5777835" cy="5029200"/>
          </a:xfrm>
          <a:prstGeom prst="rect">
            <a:avLst/>
          </a:prstGeom>
        </p:spPr>
      </p:pic>
    </p:spTree>
    <p:extLst>
      <p:ext uri="{BB962C8B-B14F-4D97-AF65-F5344CB8AC3E}">
        <p14:creationId xmlns:p14="http://schemas.microsoft.com/office/powerpoint/2010/main" val="3732835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254E2B-259D-4051-BF85-57D6D4CF3061}"/>
              </a:ext>
            </a:extLst>
          </p:cNvPr>
          <p:cNvSpPr>
            <a:spLocks noGrp="1"/>
          </p:cNvSpPr>
          <p:nvPr>
            <p:ph type="ctrTitle"/>
          </p:nvPr>
        </p:nvSpPr>
        <p:spPr>
          <a:xfrm>
            <a:off x="1822450" y="468864"/>
            <a:ext cx="16459200" cy="738664"/>
          </a:xfrm>
        </p:spPr>
        <p:txBody>
          <a:bodyPr/>
          <a:lstStyle/>
          <a:p>
            <a:r>
              <a:rPr lang="en-GB" sz="4800" b="1" dirty="0">
                <a:solidFill>
                  <a:srgbClr val="0081B7"/>
                </a:solidFill>
                <a:effectLst/>
                <a:highlight>
                  <a:srgbClr val="FFFF00"/>
                </a:highlight>
                <a:latin typeface="Noto Sans" panose="020B0502040504020204" pitchFamily="34" charset="0"/>
                <a:ea typeface="Calibri" panose="020F0502020204030204" pitchFamily="34" charset="0"/>
              </a:rPr>
              <a:t>Menstrual Cycle Phases</a:t>
            </a:r>
            <a:endParaRPr lang="en-US" sz="4800" dirty="0">
              <a:highlight>
                <a:srgbClr val="FFFF00"/>
              </a:highlight>
            </a:endParaRPr>
          </a:p>
        </p:txBody>
      </p:sp>
      <p:sp>
        <p:nvSpPr>
          <p:cNvPr id="8" name="TextBox 7">
            <a:extLst>
              <a:ext uri="{FF2B5EF4-FFF2-40B4-BE49-F238E27FC236}">
                <a16:creationId xmlns:a16="http://schemas.microsoft.com/office/drawing/2014/main" id="{10A38A1A-A274-40D8-C66C-99FC19E77F40}"/>
              </a:ext>
            </a:extLst>
          </p:cNvPr>
          <p:cNvSpPr txBox="1"/>
          <p:nvPr/>
        </p:nvSpPr>
        <p:spPr>
          <a:xfrm>
            <a:off x="1855011" y="2759075"/>
            <a:ext cx="7620000" cy="6740307"/>
          </a:xfrm>
          <a:prstGeom prst="rect">
            <a:avLst/>
          </a:prstGeom>
          <a:noFill/>
        </p:spPr>
        <p:txBody>
          <a:bodyPr wrap="square">
            <a:spAutoFit/>
          </a:bodyPr>
          <a:lstStyle/>
          <a:p>
            <a:r>
              <a:rPr lang="en-GB" sz="3600" spc="5" dirty="0">
                <a:solidFill>
                  <a:srgbClr val="FF0000"/>
                </a:solidFill>
                <a:effectLst/>
                <a:latin typeface="Noto Sans" panose="020B0502040504020204" pitchFamily="34" charset="0"/>
                <a:ea typeface="Corbel" panose="020B0503020204020204" pitchFamily="34" charset="0"/>
              </a:rPr>
              <a:t>You should</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k</a:t>
            </a:r>
            <a:r>
              <a:rPr lang="en-GB" sz="3600" spc="5" dirty="0">
                <a:solidFill>
                  <a:srgbClr val="FF0000"/>
                </a:solidFill>
                <a:effectLst/>
                <a:latin typeface="Noto Sans" panose="020B0502040504020204" pitchFamily="34" charset="0"/>
                <a:ea typeface="Corbel" panose="020B0503020204020204" pitchFamily="34" charset="0"/>
              </a:rPr>
              <a:t>e</a:t>
            </a:r>
            <a:r>
              <a:rPr lang="en-GB" sz="3600" spc="-10" dirty="0">
                <a:solidFill>
                  <a:srgbClr val="FF0000"/>
                </a:solidFill>
                <a:effectLst/>
                <a:latin typeface="Noto Sans" panose="020B0502040504020204" pitchFamily="34" charset="0"/>
                <a:ea typeface="Corbel" panose="020B0503020204020204" pitchFamily="34" charset="0"/>
              </a:rPr>
              <a:t>e</a:t>
            </a:r>
            <a:r>
              <a:rPr lang="en-GB" sz="3600" dirty="0">
                <a:solidFill>
                  <a:srgbClr val="FF0000"/>
                </a:solidFill>
                <a:effectLst/>
                <a:latin typeface="Noto Sans" panose="020B0502040504020204" pitchFamily="34" charset="0"/>
                <a:ea typeface="Corbel" panose="020B0503020204020204" pitchFamily="34" charset="0"/>
              </a:rPr>
              <a:t>p a</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track</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of</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your</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me</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s</a:t>
            </a:r>
            <a:r>
              <a:rPr lang="en-GB" sz="3600" spc="-15" dirty="0">
                <a:solidFill>
                  <a:srgbClr val="FF0000"/>
                </a:solidFill>
                <a:effectLst/>
                <a:latin typeface="Noto Sans" panose="020B0502040504020204" pitchFamily="34" charset="0"/>
                <a:ea typeface="Corbel" panose="020B0503020204020204" pitchFamily="34" charset="0"/>
              </a:rPr>
              <a:t>t</a:t>
            </a:r>
            <a:r>
              <a:rPr lang="en-GB" sz="3600" dirty="0">
                <a:solidFill>
                  <a:srgbClr val="FF0000"/>
                </a:solidFill>
                <a:effectLst/>
                <a:latin typeface="Noto Sans" panose="020B0502040504020204" pitchFamily="34" charset="0"/>
                <a:ea typeface="Corbel" panose="020B0503020204020204" pitchFamily="34" charset="0"/>
              </a:rPr>
              <a:t>r</a:t>
            </a:r>
            <a:r>
              <a:rPr lang="en-GB" sz="3600" spc="5" dirty="0">
                <a:solidFill>
                  <a:srgbClr val="FF0000"/>
                </a:solidFill>
                <a:effectLst/>
                <a:latin typeface="Noto Sans" panose="020B0502040504020204" pitchFamily="34" charset="0"/>
                <a:ea typeface="Corbel" panose="020B0503020204020204" pitchFamily="34" charset="0"/>
              </a:rPr>
              <a:t>u</a:t>
            </a:r>
            <a:r>
              <a:rPr lang="en-GB" sz="3600" dirty="0">
                <a:solidFill>
                  <a:srgbClr val="FF0000"/>
                </a:solidFill>
                <a:effectLst/>
                <a:latin typeface="Noto Sans" panose="020B0502040504020204" pitchFamily="34" charset="0"/>
                <a:ea typeface="Corbel" panose="020B0503020204020204" pitchFamily="34" charset="0"/>
              </a:rPr>
              <a:t>al </a:t>
            </a:r>
            <a:r>
              <a:rPr lang="en-GB" sz="3600" spc="-5" dirty="0">
                <a:solidFill>
                  <a:srgbClr val="FF0000"/>
                </a:solidFill>
                <a:effectLst/>
                <a:latin typeface="Noto Sans" panose="020B0502040504020204" pitchFamily="34" charset="0"/>
                <a:ea typeface="Corbel" panose="020B0503020204020204" pitchFamily="34" charset="0"/>
              </a:rPr>
              <a:t>c</a:t>
            </a:r>
            <a:r>
              <a:rPr lang="en-GB" sz="3600" dirty="0">
                <a:solidFill>
                  <a:srgbClr val="FF0000"/>
                </a:solidFill>
                <a:effectLst/>
                <a:latin typeface="Noto Sans" panose="020B0502040504020204" pitchFamily="34" charset="0"/>
                <a:ea typeface="Corbel" panose="020B0503020204020204" pitchFamily="34" charset="0"/>
              </a:rPr>
              <a:t>y</a:t>
            </a:r>
            <a:r>
              <a:rPr lang="en-GB" sz="3600" spc="-5" dirty="0">
                <a:solidFill>
                  <a:srgbClr val="FF0000"/>
                </a:solidFill>
                <a:effectLst/>
                <a:latin typeface="Noto Sans" panose="020B0502040504020204" pitchFamily="34" charset="0"/>
                <a:ea typeface="Corbel" panose="020B0503020204020204" pitchFamily="34" charset="0"/>
              </a:rPr>
              <a:t>cl</a:t>
            </a:r>
            <a:r>
              <a:rPr lang="en-GB" sz="3600" dirty="0">
                <a:solidFill>
                  <a:srgbClr val="FF0000"/>
                </a:solidFill>
                <a:effectLst/>
                <a:latin typeface="Noto Sans" panose="020B0502040504020204" pitchFamily="34" charset="0"/>
                <a:ea typeface="Corbel" panose="020B0503020204020204" pitchFamily="34" charset="0"/>
              </a:rPr>
              <a:t>e.</a:t>
            </a:r>
            <a:r>
              <a:rPr lang="en-GB" sz="3600" spc="25"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I</a:t>
            </a:r>
            <a:r>
              <a:rPr lang="en-GB" sz="3600" dirty="0">
                <a:solidFill>
                  <a:srgbClr val="FF0000"/>
                </a:solidFill>
                <a:effectLst/>
                <a:latin typeface="Noto Sans" panose="020B0502040504020204" pitchFamily="34" charset="0"/>
                <a:ea typeface="Corbel" panose="020B0503020204020204" pitchFamily="34" charset="0"/>
              </a:rPr>
              <a:t>n</a:t>
            </a:r>
            <a:r>
              <a:rPr lang="en-GB" sz="3600" spc="1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this </a:t>
            </a:r>
            <a:r>
              <a:rPr lang="en-GB" sz="3600" spc="5" dirty="0">
                <a:solidFill>
                  <a:srgbClr val="FF0000"/>
                </a:solidFill>
                <a:effectLst/>
                <a:latin typeface="Noto Sans" panose="020B0502040504020204" pitchFamily="34" charset="0"/>
                <a:ea typeface="Corbel" panose="020B0503020204020204" pitchFamily="34" charset="0"/>
              </a:rPr>
              <a:t>w</a:t>
            </a:r>
            <a:r>
              <a:rPr lang="en-GB" sz="3600" dirty="0">
                <a:solidFill>
                  <a:srgbClr val="FF0000"/>
                </a:solidFill>
                <a:effectLst/>
                <a:latin typeface="Noto Sans" panose="020B0502040504020204" pitchFamily="34" charset="0"/>
                <a:ea typeface="Corbel" panose="020B0503020204020204" pitchFamily="34" charset="0"/>
              </a:rPr>
              <a:t>ay, you</a:t>
            </a:r>
            <a:r>
              <a:rPr lang="en-GB" sz="3600" spc="10" dirty="0">
                <a:solidFill>
                  <a:srgbClr val="FF0000"/>
                </a:solidFill>
                <a:effectLst/>
                <a:latin typeface="Noto Sans" panose="020B0502040504020204" pitchFamily="34" charset="0"/>
                <a:ea typeface="Corbel" panose="020B0503020204020204" pitchFamily="34" charset="0"/>
              </a:rPr>
              <a:t> will </a:t>
            </a:r>
            <a:r>
              <a:rPr lang="en-GB" sz="3600" dirty="0">
                <a:solidFill>
                  <a:srgbClr val="FF0000"/>
                </a:solidFill>
                <a:effectLst/>
                <a:latin typeface="Noto Sans" panose="020B0502040504020204" pitchFamily="34" charset="0"/>
                <a:ea typeface="Corbel" panose="020B0503020204020204" pitchFamily="34" charset="0"/>
              </a:rPr>
              <a:t>k</a:t>
            </a:r>
            <a:r>
              <a:rPr lang="en-GB" sz="3600" spc="10" dirty="0">
                <a:solidFill>
                  <a:srgbClr val="FF0000"/>
                </a:solidFill>
                <a:effectLst/>
                <a:latin typeface="Noto Sans" panose="020B0502040504020204" pitchFamily="34" charset="0"/>
                <a:ea typeface="Corbel" panose="020B0503020204020204" pitchFamily="34" charset="0"/>
              </a:rPr>
              <a:t>n</a:t>
            </a:r>
            <a:r>
              <a:rPr lang="en-GB" sz="3600" spc="-10" dirty="0">
                <a:solidFill>
                  <a:srgbClr val="FF0000"/>
                </a:solidFill>
                <a:effectLst/>
                <a:latin typeface="Noto Sans" panose="020B0502040504020204" pitchFamily="34" charset="0"/>
                <a:ea typeface="Corbel" panose="020B0503020204020204" pitchFamily="34" charset="0"/>
              </a:rPr>
              <a:t>o</a:t>
            </a:r>
            <a:r>
              <a:rPr lang="en-GB" sz="3600" dirty="0">
                <a:solidFill>
                  <a:srgbClr val="FF0000"/>
                </a:solidFill>
                <a:effectLst/>
                <a:latin typeface="Noto Sans" panose="020B0502040504020204" pitchFamily="34" charset="0"/>
                <a:ea typeface="Corbel" panose="020B0503020204020204" pitchFamily="34" charset="0"/>
              </a:rPr>
              <a:t>w </a:t>
            </a:r>
            <a:r>
              <a:rPr lang="en-GB" sz="3600" spc="5" dirty="0">
                <a:solidFill>
                  <a:srgbClr val="FF0000"/>
                </a:solidFill>
                <a:effectLst/>
                <a:latin typeface="Noto Sans" panose="020B0502040504020204" pitchFamily="34" charset="0"/>
                <a:ea typeface="Corbel" panose="020B0503020204020204" pitchFamily="34" charset="0"/>
              </a:rPr>
              <a:t>w</a:t>
            </a:r>
            <a:r>
              <a:rPr lang="en-GB" sz="3600" dirty="0">
                <a:solidFill>
                  <a:srgbClr val="FF0000"/>
                </a:solidFill>
                <a:effectLst/>
                <a:latin typeface="Noto Sans" panose="020B0502040504020204" pitchFamily="34" charset="0"/>
                <a:ea typeface="Corbel" panose="020B0503020204020204" pitchFamily="34" charset="0"/>
              </a:rPr>
              <a:t>h</a:t>
            </a:r>
            <a:r>
              <a:rPr lang="en-GB" sz="3600" spc="-10" dirty="0">
                <a:solidFill>
                  <a:srgbClr val="FF0000"/>
                </a:solidFill>
                <a:effectLst/>
                <a:latin typeface="Noto Sans" panose="020B0502040504020204" pitchFamily="34" charset="0"/>
                <a:ea typeface="Corbel" panose="020B0503020204020204" pitchFamily="34" charset="0"/>
              </a:rPr>
              <a:t>e</a:t>
            </a:r>
            <a:r>
              <a:rPr lang="en-GB" sz="3600" dirty="0">
                <a:solidFill>
                  <a:srgbClr val="FF0000"/>
                </a:solidFill>
                <a:effectLst/>
                <a:latin typeface="Noto Sans" panose="020B0502040504020204" pitchFamily="34" charset="0"/>
                <a:ea typeface="Corbel" panose="020B0503020204020204" pitchFamily="34" charset="0"/>
              </a:rPr>
              <a:t>n</a:t>
            </a:r>
            <a:r>
              <a:rPr lang="en-GB" sz="3600" spc="1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you</a:t>
            </a:r>
            <a:r>
              <a:rPr lang="en-GB" sz="3600" spc="10"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w</a:t>
            </a:r>
            <a:r>
              <a:rPr lang="en-GB" sz="3600" spc="-5" dirty="0">
                <a:solidFill>
                  <a:srgbClr val="FF0000"/>
                </a:solidFill>
                <a:effectLst/>
                <a:latin typeface="Noto Sans" panose="020B0502040504020204" pitchFamily="34" charset="0"/>
                <a:ea typeface="Corbel" panose="020B0503020204020204" pitchFamily="34" charset="0"/>
              </a:rPr>
              <a:t>il</a:t>
            </a:r>
            <a:r>
              <a:rPr lang="en-GB" sz="3600" dirty="0">
                <a:solidFill>
                  <a:srgbClr val="FF0000"/>
                </a:solidFill>
                <a:effectLst/>
                <a:latin typeface="Noto Sans" panose="020B0502040504020204" pitchFamily="34" charset="0"/>
                <a:ea typeface="Corbel" panose="020B0503020204020204" pitchFamily="34" charset="0"/>
              </a:rPr>
              <a:t>l</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start me</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st</a:t>
            </a:r>
            <a:r>
              <a:rPr lang="en-GB" sz="3600" spc="-10" dirty="0">
                <a:solidFill>
                  <a:srgbClr val="FF0000"/>
                </a:solidFill>
                <a:effectLst/>
                <a:latin typeface="Noto Sans" panose="020B0502040504020204" pitchFamily="34" charset="0"/>
                <a:ea typeface="Corbel" panose="020B0503020204020204" pitchFamily="34" charset="0"/>
              </a:rPr>
              <a:t>r</a:t>
            </a:r>
            <a:r>
              <a:rPr lang="en-GB" sz="3600" spc="5" dirty="0">
                <a:solidFill>
                  <a:srgbClr val="FF0000"/>
                </a:solidFill>
                <a:effectLst/>
                <a:latin typeface="Noto Sans" panose="020B0502040504020204" pitchFamily="34" charset="0"/>
                <a:ea typeface="Corbel" panose="020B0503020204020204" pitchFamily="34" charset="0"/>
              </a:rPr>
              <a:t>u</a:t>
            </a:r>
            <a:r>
              <a:rPr lang="en-GB" sz="3600" dirty="0">
                <a:solidFill>
                  <a:srgbClr val="FF0000"/>
                </a:solidFill>
                <a:effectLst/>
                <a:latin typeface="Noto Sans" panose="020B0502040504020204" pitchFamily="34" charset="0"/>
                <a:ea typeface="Corbel" panose="020B0503020204020204" pitchFamily="34" charset="0"/>
              </a:rPr>
              <a:t>at</a:t>
            </a:r>
            <a:r>
              <a:rPr lang="en-GB" sz="3600" spc="-15" dirty="0">
                <a:solidFill>
                  <a:srgbClr val="FF0000"/>
                </a:solidFill>
                <a:effectLst/>
                <a:latin typeface="Noto Sans" panose="020B0502040504020204" pitchFamily="34" charset="0"/>
                <a:ea typeface="Corbel" panose="020B0503020204020204" pitchFamily="34" charset="0"/>
              </a:rPr>
              <a:t>i</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g</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a</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d</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y</a:t>
            </a:r>
            <a:r>
              <a:rPr lang="en-GB" sz="3600" spc="-15" dirty="0">
                <a:solidFill>
                  <a:srgbClr val="FF0000"/>
                </a:solidFill>
                <a:effectLst/>
                <a:latin typeface="Noto Sans" panose="020B0502040504020204" pitchFamily="34" charset="0"/>
                <a:ea typeface="Corbel" panose="020B0503020204020204" pitchFamily="34" charset="0"/>
              </a:rPr>
              <a:t>o</a:t>
            </a:r>
            <a:r>
              <a:rPr lang="en-GB" sz="3600" dirty="0">
                <a:solidFill>
                  <a:srgbClr val="FF0000"/>
                </a:solidFill>
                <a:effectLst/>
                <a:latin typeface="Noto Sans" panose="020B0502040504020204" pitchFamily="34" charset="0"/>
                <a:ea typeface="Corbel" panose="020B0503020204020204" pitchFamily="34" charset="0"/>
              </a:rPr>
              <a:t>u</a:t>
            </a:r>
            <a:r>
              <a:rPr lang="en-GB" sz="3600" spc="10"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c</a:t>
            </a:r>
            <a:r>
              <a:rPr lang="en-GB" sz="3600" dirty="0">
                <a:solidFill>
                  <a:srgbClr val="FF0000"/>
                </a:solidFill>
                <a:effectLst/>
                <a:latin typeface="Noto Sans" panose="020B0502040504020204" pitchFamily="34" charset="0"/>
                <a:ea typeface="Corbel" panose="020B0503020204020204" pitchFamily="34" charset="0"/>
              </a:rPr>
              <a:t>an p</a:t>
            </a:r>
            <a:r>
              <a:rPr lang="en-GB" sz="3600" spc="5" dirty="0">
                <a:solidFill>
                  <a:srgbClr val="FF0000"/>
                </a:solidFill>
                <a:effectLst/>
                <a:latin typeface="Noto Sans" panose="020B0502040504020204" pitchFamily="34" charset="0"/>
                <a:ea typeface="Corbel" panose="020B0503020204020204" pitchFamily="34" charset="0"/>
              </a:rPr>
              <a:t>r</a:t>
            </a:r>
            <a:r>
              <a:rPr lang="en-GB" sz="3600" dirty="0">
                <a:solidFill>
                  <a:srgbClr val="FF0000"/>
                </a:solidFill>
                <a:effectLst/>
                <a:latin typeface="Noto Sans" panose="020B0502040504020204" pitchFamily="34" charset="0"/>
                <a:ea typeface="Corbel" panose="020B0503020204020204" pitchFamily="34" charset="0"/>
              </a:rPr>
              <a:t>e</a:t>
            </a:r>
            <a:r>
              <a:rPr lang="en-GB" sz="3600" spc="5" dirty="0">
                <a:solidFill>
                  <a:srgbClr val="FF0000"/>
                </a:solidFill>
                <a:effectLst/>
                <a:latin typeface="Noto Sans" panose="020B0502040504020204" pitchFamily="34" charset="0"/>
                <a:ea typeface="Corbel" panose="020B0503020204020204" pitchFamily="34" charset="0"/>
              </a:rPr>
              <a:t>p</a:t>
            </a:r>
            <a:r>
              <a:rPr lang="en-GB" sz="3600" spc="-15" dirty="0">
                <a:solidFill>
                  <a:srgbClr val="FF0000"/>
                </a:solidFill>
                <a:effectLst/>
                <a:latin typeface="Noto Sans" panose="020B0502040504020204" pitchFamily="34" charset="0"/>
                <a:ea typeface="Corbel" panose="020B0503020204020204" pitchFamily="34" charset="0"/>
              </a:rPr>
              <a:t>a</a:t>
            </a:r>
            <a:r>
              <a:rPr lang="en-GB" sz="3600" dirty="0">
                <a:solidFill>
                  <a:srgbClr val="FF0000"/>
                </a:solidFill>
                <a:effectLst/>
                <a:latin typeface="Noto Sans" panose="020B0502040504020204" pitchFamily="34" charset="0"/>
                <a:ea typeface="Corbel" panose="020B0503020204020204" pitchFamily="34" charset="0"/>
              </a:rPr>
              <a:t>re</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f</a:t>
            </a:r>
            <a:r>
              <a:rPr lang="en-GB" sz="3600" spc="-5" dirty="0">
                <a:solidFill>
                  <a:srgbClr val="FF0000"/>
                </a:solidFill>
                <a:effectLst/>
                <a:latin typeface="Noto Sans" panose="020B0502040504020204" pitchFamily="34" charset="0"/>
                <a:ea typeface="Corbel" panose="020B0503020204020204" pitchFamily="34" charset="0"/>
              </a:rPr>
              <a:t>o</a:t>
            </a:r>
            <a:r>
              <a:rPr lang="en-GB" sz="3600" dirty="0">
                <a:solidFill>
                  <a:srgbClr val="FF0000"/>
                </a:solidFill>
                <a:effectLst/>
                <a:latin typeface="Noto Sans" panose="020B0502040504020204" pitchFamily="34" charset="0"/>
                <a:ea typeface="Corbel" panose="020B0503020204020204" pitchFamily="34" charset="0"/>
              </a:rPr>
              <a:t>r</a:t>
            </a:r>
            <a:r>
              <a:rPr lang="en-GB" sz="3600" spc="10"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i</a:t>
            </a:r>
            <a:r>
              <a:rPr lang="en-GB" sz="3600" dirty="0">
                <a:solidFill>
                  <a:srgbClr val="FF0000"/>
                </a:solidFill>
                <a:effectLst/>
                <a:latin typeface="Noto Sans" panose="020B0502040504020204" pitchFamily="34" charset="0"/>
                <a:ea typeface="Corbel" panose="020B0503020204020204" pitchFamily="34" charset="0"/>
              </a:rPr>
              <a:t>t.</a:t>
            </a:r>
            <a:r>
              <a:rPr lang="en-GB" sz="3600" spc="5" dirty="0">
                <a:solidFill>
                  <a:srgbClr val="FF0000"/>
                </a:solidFill>
                <a:effectLst/>
                <a:latin typeface="Noto Sans" panose="020B0502040504020204" pitchFamily="34" charset="0"/>
                <a:ea typeface="Corbel" panose="020B0503020204020204" pitchFamily="34" charset="0"/>
              </a:rPr>
              <a:t> I</a:t>
            </a:r>
            <a:r>
              <a:rPr lang="en-GB" sz="3600" dirty="0">
                <a:solidFill>
                  <a:srgbClr val="FF0000"/>
                </a:solidFill>
                <a:effectLst/>
                <a:latin typeface="Noto Sans" panose="020B0502040504020204" pitchFamily="34" charset="0"/>
                <a:ea typeface="Corbel" panose="020B0503020204020204" pitchFamily="34" charset="0"/>
              </a:rPr>
              <a:t>t</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a</a:t>
            </a:r>
            <a:r>
              <a:rPr lang="en-GB" sz="3600" spc="-5" dirty="0">
                <a:solidFill>
                  <a:srgbClr val="FF0000"/>
                </a:solidFill>
                <a:effectLst/>
                <a:latin typeface="Noto Sans" panose="020B0502040504020204" pitchFamily="34" charset="0"/>
                <a:ea typeface="Corbel" panose="020B0503020204020204" pitchFamily="34" charset="0"/>
              </a:rPr>
              <a:t>l</a:t>
            </a:r>
            <a:r>
              <a:rPr lang="en-GB" sz="3600" dirty="0">
                <a:solidFill>
                  <a:srgbClr val="FF0000"/>
                </a:solidFill>
                <a:effectLst/>
                <a:latin typeface="Noto Sans" panose="020B0502040504020204" pitchFamily="34" charset="0"/>
                <a:ea typeface="Corbel" panose="020B0503020204020204" pitchFamily="34" charset="0"/>
              </a:rPr>
              <a:t>so</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helps</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to</a:t>
            </a:r>
            <a:r>
              <a:rPr lang="en-GB" sz="3600" spc="5"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u</a:t>
            </a:r>
            <a:r>
              <a:rPr lang="en-GB" sz="3600" spc="5" dirty="0">
                <a:solidFill>
                  <a:srgbClr val="FF0000"/>
                </a:solidFill>
                <a:effectLst/>
                <a:latin typeface="Noto Sans" panose="020B0502040504020204" pitchFamily="34" charset="0"/>
                <a:ea typeface="Corbel" panose="020B0503020204020204" pitchFamily="34" charset="0"/>
              </a:rPr>
              <a:t>n</a:t>
            </a:r>
            <a:r>
              <a:rPr lang="en-GB" sz="3600" spc="-5" dirty="0">
                <a:solidFill>
                  <a:srgbClr val="FF0000"/>
                </a:solidFill>
                <a:effectLst/>
                <a:latin typeface="Noto Sans" panose="020B0502040504020204" pitchFamily="34" charset="0"/>
                <a:ea typeface="Corbel" panose="020B0503020204020204" pitchFamily="34" charset="0"/>
              </a:rPr>
              <a:t>d</a:t>
            </a:r>
            <a:r>
              <a:rPr lang="en-GB" sz="3600" dirty="0">
                <a:solidFill>
                  <a:srgbClr val="FF0000"/>
                </a:solidFill>
                <a:effectLst/>
                <a:latin typeface="Noto Sans" panose="020B0502040504020204" pitchFamily="34" charset="0"/>
                <a:ea typeface="Corbel" panose="020B0503020204020204" pitchFamily="34" charset="0"/>
              </a:rPr>
              <a:t>e</a:t>
            </a:r>
            <a:r>
              <a:rPr lang="en-GB" sz="3600" spc="5" dirty="0">
                <a:solidFill>
                  <a:srgbClr val="FF0000"/>
                </a:solidFill>
                <a:effectLst/>
                <a:latin typeface="Noto Sans" panose="020B0502040504020204" pitchFamily="34" charset="0"/>
                <a:ea typeface="Corbel" panose="020B0503020204020204" pitchFamily="34" charset="0"/>
              </a:rPr>
              <a:t>r</a:t>
            </a:r>
            <a:r>
              <a:rPr lang="en-GB" sz="3600" dirty="0">
                <a:solidFill>
                  <a:srgbClr val="FF0000"/>
                </a:solidFill>
                <a:effectLst/>
                <a:latin typeface="Noto Sans" panose="020B0502040504020204" pitchFamily="34" charset="0"/>
                <a:ea typeface="Corbel" panose="020B0503020204020204" pitchFamily="34" charset="0"/>
              </a:rPr>
              <a:t>st</a:t>
            </a:r>
            <a:r>
              <a:rPr lang="en-GB" sz="3600" spc="-15" dirty="0">
                <a:solidFill>
                  <a:srgbClr val="FF0000"/>
                </a:solidFill>
                <a:effectLst/>
                <a:latin typeface="Noto Sans" panose="020B0502040504020204" pitchFamily="34" charset="0"/>
                <a:ea typeface="Corbel" panose="020B0503020204020204" pitchFamily="34" charset="0"/>
              </a:rPr>
              <a:t>a</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d</a:t>
            </a:r>
            <a:r>
              <a:rPr lang="en-GB" sz="3600" spc="5"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w</a:t>
            </a:r>
            <a:r>
              <a:rPr lang="en-GB" sz="3600" dirty="0">
                <a:solidFill>
                  <a:srgbClr val="FF0000"/>
                </a:solidFill>
                <a:effectLst/>
                <a:latin typeface="Noto Sans" panose="020B0502040504020204" pitchFamily="34" charset="0"/>
                <a:ea typeface="Corbel" panose="020B0503020204020204" pitchFamily="34" charset="0"/>
              </a:rPr>
              <a:t>hat</a:t>
            </a:r>
            <a:r>
              <a:rPr lang="en-GB" sz="3600" spc="5"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i</a:t>
            </a:r>
            <a:r>
              <a:rPr lang="en-GB" sz="3600" dirty="0">
                <a:solidFill>
                  <a:srgbClr val="FF0000"/>
                </a:solidFill>
                <a:effectLst/>
                <a:latin typeface="Noto Sans" panose="020B0502040504020204" pitchFamily="34" charset="0"/>
                <a:ea typeface="Corbel" panose="020B0503020204020204" pitchFamily="34" charset="0"/>
              </a:rPr>
              <a:t>s</a:t>
            </a:r>
            <a:r>
              <a:rPr lang="en-GB" sz="3600" spc="5" dirty="0">
                <a:solidFill>
                  <a:srgbClr val="FF0000"/>
                </a:solidFill>
                <a:effectLst/>
                <a:latin typeface="Noto Sans" panose="020B0502040504020204" pitchFamily="34" charset="0"/>
                <a:ea typeface="Corbel" panose="020B0503020204020204" pitchFamily="34" charset="0"/>
              </a:rPr>
              <a:t> n</a:t>
            </a:r>
            <a:r>
              <a:rPr lang="en-GB" sz="3600" dirty="0">
                <a:solidFill>
                  <a:srgbClr val="FF0000"/>
                </a:solidFill>
                <a:effectLst/>
                <a:latin typeface="Noto Sans" panose="020B0502040504020204" pitchFamily="34" charset="0"/>
                <a:ea typeface="Corbel" panose="020B0503020204020204" pitchFamily="34" charset="0"/>
              </a:rPr>
              <a:t>ormal f</a:t>
            </a:r>
            <a:r>
              <a:rPr lang="en-GB" sz="3600" spc="-5" dirty="0">
                <a:solidFill>
                  <a:srgbClr val="FF0000"/>
                </a:solidFill>
                <a:effectLst/>
                <a:latin typeface="Noto Sans" panose="020B0502040504020204" pitchFamily="34" charset="0"/>
                <a:ea typeface="Corbel" panose="020B0503020204020204" pitchFamily="34" charset="0"/>
              </a:rPr>
              <a:t>o</a:t>
            </a:r>
            <a:r>
              <a:rPr lang="en-GB" sz="3600" dirty="0">
                <a:solidFill>
                  <a:srgbClr val="FF0000"/>
                </a:solidFill>
                <a:effectLst/>
                <a:latin typeface="Noto Sans" panose="020B0502040504020204" pitchFamily="34" charset="0"/>
                <a:ea typeface="Corbel" panose="020B0503020204020204" pitchFamily="34" charset="0"/>
              </a:rPr>
              <a:t>r</a:t>
            </a:r>
            <a:r>
              <a:rPr lang="en-GB" sz="3600" spc="10"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you.</a:t>
            </a:r>
            <a:r>
              <a:rPr lang="en-GB" sz="3600" spc="5" dirty="0">
                <a:solidFill>
                  <a:srgbClr val="FF0000"/>
                </a:solidFill>
                <a:effectLst/>
                <a:latin typeface="Noto Sans" panose="020B0502040504020204" pitchFamily="34" charset="0"/>
                <a:ea typeface="Corbel" panose="020B0503020204020204" pitchFamily="34" charset="0"/>
              </a:rPr>
              <a:t> Y</a:t>
            </a:r>
            <a:r>
              <a:rPr lang="en-GB" sz="3600" spc="-10" dirty="0">
                <a:solidFill>
                  <a:srgbClr val="FF0000"/>
                </a:solidFill>
                <a:effectLst/>
                <a:latin typeface="Noto Sans" panose="020B0502040504020204" pitchFamily="34" charset="0"/>
                <a:ea typeface="Corbel" panose="020B0503020204020204" pitchFamily="34" charset="0"/>
              </a:rPr>
              <a:t>o</a:t>
            </a:r>
            <a:r>
              <a:rPr lang="en-GB" sz="3600" dirty="0">
                <a:solidFill>
                  <a:srgbClr val="FF0000"/>
                </a:solidFill>
                <a:effectLst/>
                <a:latin typeface="Noto Sans" panose="020B0502040504020204" pitchFamily="34" charset="0"/>
                <a:ea typeface="Corbel" panose="020B0503020204020204" pitchFamily="34" charset="0"/>
              </a:rPr>
              <a:t>u </a:t>
            </a:r>
            <a:r>
              <a:rPr lang="en-GB" sz="3600" spc="-5" dirty="0">
                <a:solidFill>
                  <a:srgbClr val="FF0000"/>
                </a:solidFill>
                <a:effectLst/>
                <a:latin typeface="Noto Sans" panose="020B0502040504020204" pitchFamily="34" charset="0"/>
                <a:ea typeface="Corbel" panose="020B0503020204020204" pitchFamily="34" charset="0"/>
              </a:rPr>
              <a:t>c</a:t>
            </a:r>
            <a:r>
              <a:rPr lang="en-GB" sz="3600" dirty="0">
                <a:solidFill>
                  <a:srgbClr val="FF0000"/>
                </a:solidFill>
                <a:effectLst/>
                <a:latin typeface="Noto Sans" panose="020B0502040504020204" pitchFamily="34" charset="0"/>
                <a:ea typeface="Corbel" panose="020B0503020204020204" pitchFamily="34" charset="0"/>
              </a:rPr>
              <a:t>an </a:t>
            </a:r>
            <a:r>
              <a:rPr lang="en-GB" sz="3600" spc="-5" dirty="0">
                <a:solidFill>
                  <a:srgbClr val="FF0000"/>
                </a:solidFill>
                <a:effectLst/>
                <a:latin typeface="Noto Sans" panose="020B0502040504020204" pitchFamily="34" charset="0"/>
                <a:ea typeface="Corbel" panose="020B0503020204020204" pitchFamily="34" charset="0"/>
              </a:rPr>
              <a:t>d</a:t>
            </a:r>
            <a:r>
              <a:rPr lang="en-GB" sz="3600" dirty="0">
                <a:solidFill>
                  <a:srgbClr val="FF0000"/>
                </a:solidFill>
                <a:effectLst/>
                <a:latin typeface="Noto Sans" panose="020B0502040504020204" pitchFamily="34" charset="0"/>
                <a:ea typeface="Corbel" panose="020B0503020204020204" pitchFamily="34" charset="0"/>
              </a:rPr>
              <a:t>o</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this</a:t>
            </a:r>
            <a:r>
              <a:rPr lang="en-GB" sz="3600" spc="-10"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b</a:t>
            </a:r>
            <a:r>
              <a:rPr lang="en-GB" sz="3600" dirty="0">
                <a:solidFill>
                  <a:srgbClr val="FF0000"/>
                </a:solidFill>
                <a:effectLst/>
                <a:latin typeface="Noto Sans" panose="020B0502040504020204" pitchFamily="34" charset="0"/>
                <a:ea typeface="Corbel" panose="020B0503020204020204" pitchFamily="34" charset="0"/>
              </a:rPr>
              <a:t>y</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m</a:t>
            </a:r>
            <a:r>
              <a:rPr lang="en-GB" sz="3600" spc="-5" dirty="0">
                <a:solidFill>
                  <a:srgbClr val="FF0000"/>
                </a:solidFill>
                <a:effectLst/>
                <a:latin typeface="Noto Sans" panose="020B0502040504020204" pitchFamily="34" charset="0"/>
                <a:ea typeface="Corbel" panose="020B0503020204020204" pitchFamily="34" charset="0"/>
              </a:rPr>
              <a:t>a</a:t>
            </a:r>
            <a:r>
              <a:rPr lang="en-GB" sz="3600" dirty="0">
                <a:solidFill>
                  <a:srgbClr val="FF0000"/>
                </a:solidFill>
                <a:effectLst/>
                <a:latin typeface="Noto Sans" panose="020B0502040504020204" pitchFamily="34" charset="0"/>
                <a:ea typeface="Corbel" panose="020B0503020204020204" pitchFamily="34" charset="0"/>
              </a:rPr>
              <a:t>r</a:t>
            </a:r>
            <a:r>
              <a:rPr lang="en-GB" sz="3600" spc="5" dirty="0">
                <a:solidFill>
                  <a:srgbClr val="FF0000"/>
                </a:solidFill>
                <a:effectLst/>
                <a:latin typeface="Noto Sans" panose="020B0502040504020204" pitchFamily="34" charset="0"/>
                <a:ea typeface="Corbel" panose="020B0503020204020204" pitchFamily="34" charset="0"/>
              </a:rPr>
              <a:t>k</a:t>
            </a:r>
            <a:r>
              <a:rPr lang="en-GB" sz="3600" spc="-5" dirty="0">
                <a:solidFill>
                  <a:srgbClr val="FF0000"/>
                </a:solidFill>
                <a:effectLst/>
                <a:latin typeface="Noto Sans" panose="020B0502040504020204" pitchFamily="34" charset="0"/>
                <a:ea typeface="Corbel" panose="020B0503020204020204" pitchFamily="34" charset="0"/>
              </a:rPr>
              <a:t>i</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g a</a:t>
            </a:r>
            <a:r>
              <a:rPr lang="en-GB" sz="3600" spc="-10"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c</a:t>
            </a:r>
            <a:r>
              <a:rPr lang="en-GB" sz="3600" dirty="0">
                <a:solidFill>
                  <a:srgbClr val="FF0000"/>
                </a:solidFill>
                <a:effectLst/>
                <a:latin typeface="Noto Sans" panose="020B0502040504020204" pitchFamily="34" charset="0"/>
                <a:ea typeface="Corbel" panose="020B0503020204020204" pitchFamily="34" charset="0"/>
              </a:rPr>
              <a:t>a</a:t>
            </a:r>
            <a:r>
              <a:rPr lang="en-GB" sz="3600" spc="-5" dirty="0">
                <a:solidFill>
                  <a:srgbClr val="FF0000"/>
                </a:solidFill>
                <a:effectLst/>
                <a:latin typeface="Noto Sans" panose="020B0502040504020204" pitchFamily="34" charset="0"/>
                <a:ea typeface="Corbel" panose="020B0503020204020204" pitchFamily="34" charset="0"/>
              </a:rPr>
              <a:t>l</a:t>
            </a:r>
            <a:r>
              <a:rPr lang="en-GB" sz="3600" dirty="0">
                <a:solidFill>
                  <a:srgbClr val="FF0000"/>
                </a:solidFill>
                <a:effectLst/>
                <a:latin typeface="Noto Sans" panose="020B0502040504020204" pitchFamily="34" charset="0"/>
                <a:ea typeface="Corbel" panose="020B0503020204020204" pitchFamily="34" charset="0"/>
              </a:rPr>
              <a:t>e</a:t>
            </a:r>
            <a:r>
              <a:rPr lang="en-GB" sz="3600" spc="10" dirty="0">
                <a:solidFill>
                  <a:srgbClr val="FF0000"/>
                </a:solidFill>
                <a:effectLst/>
                <a:latin typeface="Noto Sans" panose="020B0502040504020204" pitchFamily="34" charset="0"/>
                <a:ea typeface="Corbel" panose="020B0503020204020204" pitchFamily="34" charset="0"/>
              </a:rPr>
              <a:t>n</a:t>
            </a:r>
            <a:r>
              <a:rPr lang="en-GB" sz="3600" spc="-5" dirty="0">
                <a:solidFill>
                  <a:srgbClr val="FF0000"/>
                </a:solidFill>
                <a:effectLst/>
                <a:latin typeface="Noto Sans" panose="020B0502040504020204" pitchFamily="34" charset="0"/>
                <a:ea typeface="Corbel" panose="020B0503020204020204" pitchFamily="34" charset="0"/>
              </a:rPr>
              <a:t>d</a:t>
            </a:r>
            <a:r>
              <a:rPr lang="en-GB" sz="3600" dirty="0">
                <a:solidFill>
                  <a:srgbClr val="FF0000"/>
                </a:solidFill>
                <a:effectLst/>
                <a:latin typeface="Noto Sans" panose="020B0502040504020204" pitchFamily="34" charset="0"/>
                <a:ea typeface="Corbel" panose="020B0503020204020204" pitchFamily="34" charset="0"/>
              </a:rPr>
              <a:t>ar,</a:t>
            </a:r>
            <a:r>
              <a:rPr lang="en-GB" sz="3600" spc="-5"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u</a:t>
            </a:r>
            <a:r>
              <a:rPr lang="en-GB" sz="3600" dirty="0">
                <a:solidFill>
                  <a:srgbClr val="FF0000"/>
                </a:solidFill>
                <a:effectLst/>
                <a:latin typeface="Noto Sans" panose="020B0502040504020204" pitchFamily="34" charset="0"/>
                <a:ea typeface="Corbel" panose="020B0503020204020204" pitchFamily="34" charset="0"/>
              </a:rPr>
              <a:t>s</a:t>
            </a:r>
            <a:r>
              <a:rPr lang="en-GB" sz="3600" spc="-5" dirty="0">
                <a:solidFill>
                  <a:srgbClr val="FF0000"/>
                </a:solidFill>
                <a:effectLst/>
                <a:latin typeface="Noto Sans" panose="020B0502040504020204" pitchFamily="34" charset="0"/>
                <a:ea typeface="Corbel" panose="020B0503020204020204" pitchFamily="34" charset="0"/>
              </a:rPr>
              <a:t>in</a:t>
            </a:r>
            <a:r>
              <a:rPr lang="en-GB" sz="3600" dirty="0">
                <a:solidFill>
                  <a:srgbClr val="FF0000"/>
                </a:solidFill>
                <a:effectLst/>
                <a:latin typeface="Noto Sans" panose="020B0502040504020204" pitchFamily="34" charset="0"/>
                <a:ea typeface="Corbel" panose="020B0503020204020204" pitchFamily="34" charset="0"/>
              </a:rPr>
              <a:t>g a</a:t>
            </a:r>
            <a:r>
              <a:rPr lang="en-GB" sz="3600" spc="-10" dirty="0">
                <a:solidFill>
                  <a:srgbClr val="FF0000"/>
                </a:solidFill>
                <a:effectLst/>
                <a:latin typeface="Noto Sans" panose="020B0502040504020204" pitchFamily="34" charset="0"/>
                <a:ea typeface="Corbel" panose="020B0503020204020204" pitchFamily="34" charset="0"/>
              </a:rPr>
              <a:t> </a:t>
            </a:r>
            <a:r>
              <a:rPr lang="en-GB" sz="3600" spc="-5" dirty="0">
                <a:solidFill>
                  <a:srgbClr val="FF0000"/>
                </a:solidFill>
                <a:effectLst/>
                <a:latin typeface="Noto Sans" panose="020B0502040504020204" pitchFamily="34" charset="0"/>
                <a:ea typeface="Corbel" panose="020B0503020204020204" pitchFamily="34" charset="0"/>
              </a:rPr>
              <a:t>b</a:t>
            </a:r>
            <a:r>
              <a:rPr lang="en-GB" sz="3600" dirty="0">
                <a:solidFill>
                  <a:srgbClr val="FF0000"/>
                </a:solidFill>
                <a:effectLst/>
                <a:latin typeface="Noto Sans" panose="020B0502040504020204" pitchFamily="34" charset="0"/>
                <a:ea typeface="Corbel" panose="020B0503020204020204" pitchFamily="34" charset="0"/>
              </a:rPr>
              <a:t>race</a:t>
            </a:r>
            <a:r>
              <a:rPr lang="en-GB" sz="3600" spc="-5" dirty="0">
                <a:solidFill>
                  <a:srgbClr val="FF0000"/>
                </a:solidFill>
                <a:effectLst/>
                <a:latin typeface="Noto Sans" panose="020B0502040504020204" pitchFamily="34" charset="0"/>
                <a:ea typeface="Corbel" panose="020B0503020204020204" pitchFamily="34" charset="0"/>
              </a:rPr>
              <a:t>l</a:t>
            </a:r>
            <a:r>
              <a:rPr lang="en-GB" sz="3600" dirty="0">
                <a:solidFill>
                  <a:srgbClr val="FF0000"/>
                </a:solidFill>
                <a:effectLst/>
                <a:latin typeface="Noto Sans" panose="020B0502040504020204" pitchFamily="34" charset="0"/>
                <a:ea typeface="Corbel" panose="020B0503020204020204" pitchFamily="34" charset="0"/>
              </a:rPr>
              <a:t>et or</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an app on y</a:t>
            </a:r>
            <a:r>
              <a:rPr lang="en-GB" sz="3600" spc="-15" dirty="0">
                <a:solidFill>
                  <a:srgbClr val="FF0000"/>
                </a:solidFill>
                <a:effectLst/>
                <a:latin typeface="Noto Sans" panose="020B0502040504020204" pitchFamily="34" charset="0"/>
                <a:ea typeface="Corbel" panose="020B0503020204020204" pitchFamily="34" charset="0"/>
              </a:rPr>
              <a:t>o</a:t>
            </a:r>
            <a:r>
              <a:rPr lang="en-GB" sz="3600" spc="5" dirty="0">
                <a:solidFill>
                  <a:srgbClr val="FF0000"/>
                </a:solidFill>
                <a:effectLst/>
                <a:latin typeface="Noto Sans" panose="020B0502040504020204" pitchFamily="34" charset="0"/>
                <a:ea typeface="Corbel" panose="020B0503020204020204" pitchFamily="34" charset="0"/>
              </a:rPr>
              <a:t>u</a:t>
            </a:r>
            <a:r>
              <a:rPr lang="en-GB" sz="3600" dirty="0">
                <a:solidFill>
                  <a:srgbClr val="FF0000"/>
                </a:solidFill>
                <a:effectLst/>
                <a:latin typeface="Noto Sans" panose="020B0502040504020204" pitchFamily="34" charset="0"/>
                <a:ea typeface="Corbel" panose="020B0503020204020204" pitchFamily="34" charset="0"/>
              </a:rPr>
              <a:t>r ph</a:t>
            </a:r>
            <a:r>
              <a:rPr lang="en-GB" sz="3600" spc="-10" dirty="0">
                <a:solidFill>
                  <a:srgbClr val="FF0000"/>
                </a:solidFill>
                <a:effectLst/>
                <a:latin typeface="Noto Sans" panose="020B0502040504020204" pitchFamily="34" charset="0"/>
                <a:ea typeface="Corbel" panose="020B0503020204020204" pitchFamily="34" charset="0"/>
              </a:rPr>
              <a:t>o</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e.</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W</a:t>
            </a:r>
            <a:r>
              <a:rPr lang="en-GB" sz="3600" spc="-15" dirty="0">
                <a:solidFill>
                  <a:srgbClr val="FF0000"/>
                </a:solidFill>
                <a:effectLst/>
                <a:latin typeface="Noto Sans" panose="020B0502040504020204" pitchFamily="34" charset="0"/>
                <a:ea typeface="Corbel" panose="020B0503020204020204" pitchFamily="34" charset="0"/>
              </a:rPr>
              <a:t>h</a:t>
            </a:r>
            <a:r>
              <a:rPr lang="en-GB" sz="3600" dirty="0">
                <a:solidFill>
                  <a:srgbClr val="FF0000"/>
                </a:solidFill>
                <a:effectLst/>
                <a:latin typeface="Noto Sans" panose="020B0502040504020204" pitchFamily="34" charset="0"/>
                <a:ea typeface="Corbel" panose="020B0503020204020204" pitchFamily="34" charset="0"/>
              </a:rPr>
              <a:t>en</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track</a:t>
            </a:r>
            <a:r>
              <a:rPr lang="en-GB" sz="3600" spc="-15" dirty="0">
                <a:solidFill>
                  <a:srgbClr val="FF0000"/>
                </a:solidFill>
                <a:effectLst/>
                <a:latin typeface="Noto Sans" panose="020B0502040504020204" pitchFamily="34" charset="0"/>
                <a:ea typeface="Corbel" panose="020B0503020204020204" pitchFamily="34" charset="0"/>
              </a:rPr>
              <a:t>i</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g,</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the f</a:t>
            </a:r>
            <a:r>
              <a:rPr lang="en-GB" sz="3600" spc="-10" dirty="0">
                <a:solidFill>
                  <a:srgbClr val="FF0000"/>
                </a:solidFill>
                <a:effectLst/>
                <a:latin typeface="Noto Sans" panose="020B0502040504020204" pitchFamily="34" charset="0"/>
                <a:ea typeface="Corbel" panose="020B0503020204020204" pitchFamily="34" charset="0"/>
              </a:rPr>
              <a:t>i</a:t>
            </a:r>
            <a:r>
              <a:rPr lang="en-GB" sz="3600" dirty="0">
                <a:solidFill>
                  <a:srgbClr val="FF0000"/>
                </a:solidFill>
                <a:effectLst/>
                <a:latin typeface="Noto Sans" panose="020B0502040504020204" pitchFamily="34" charset="0"/>
                <a:ea typeface="Corbel" panose="020B0503020204020204" pitchFamily="34" charset="0"/>
              </a:rPr>
              <a:t>rst </a:t>
            </a:r>
            <a:r>
              <a:rPr lang="en-GB" sz="3600" spc="-5" dirty="0">
                <a:solidFill>
                  <a:srgbClr val="FF0000"/>
                </a:solidFill>
                <a:effectLst/>
                <a:latin typeface="Noto Sans" panose="020B0502040504020204" pitchFamily="34" charset="0"/>
                <a:ea typeface="Corbel" panose="020B0503020204020204" pitchFamily="34" charset="0"/>
              </a:rPr>
              <a:t>d</a:t>
            </a:r>
            <a:r>
              <a:rPr lang="en-GB" sz="3600" dirty="0">
                <a:solidFill>
                  <a:srgbClr val="FF0000"/>
                </a:solidFill>
                <a:effectLst/>
                <a:latin typeface="Noto Sans" panose="020B0502040504020204" pitchFamily="34" charset="0"/>
                <a:ea typeface="Corbel" panose="020B0503020204020204" pitchFamily="34" charset="0"/>
              </a:rPr>
              <a:t>ay</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of</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your me</a:t>
            </a:r>
            <a:r>
              <a:rPr lang="en-GB" sz="3600" spc="5" dirty="0">
                <a:solidFill>
                  <a:srgbClr val="FF0000"/>
                </a:solidFill>
                <a:effectLst/>
                <a:latin typeface="Noto Sans" panose="020B0502040504020204" pitchFamily="34" charset="0"/>
                <a:ea typeface="Corbel" panose="020B0503020204020204" pitchFamily="34" charset="0"/>
              </a:rPr>
              <a:t>n</a:t>
            </a:r>
            <a:r>
              <a:rPr lang="en-GB" sz="3600" dirty="0">
                <a:solidFill>
                  <a:srgbClr val="FF0000"/>
                </a:solidFill>
                <a:effectLst/>
                <a:latin typeface="Noto Sans" panose="020B0502040504020204" pitchFamily="34" charset="0"/>
                <a:ea typeface="Corbel" panose="020B0503020204020204" pitchFamily="34" charset="0"/>
              </a:rPr>
              <a:t>st</a:t>
            </a:r>
            <a:r>
              <a:rPr lang="en-GB" sz="3600" spc="-10" dirty="0">
                <a:solidFill>
                  <a:srgbClr val="FF0000"/>
                </a:solidFill>
                <a:effectLst/>
                <a:latin typeface="Noto Sans" panose="020B0502040504020204" pitchFamily="34" charset="0"/>
                <a:ea typeface="Corbel" panose="020B0503020204020204" pitchFamily="34" charset="0"/>
              </a:rPr>
              <a:t>r</a:t>
            </a:r>
            <a:r>
              <a:rPr lang="en-GB" sz="3600" spc="5" dirty="0">
                <a:solidFill>
                  <a:srgbClr val="FF0000"/>
                </a:solidFill>
                <a:effectLst/>
                <a:latin typeface="Noto Sans" panose="020B0502040504020204" pitchFamily="34" charset="0"/>
                <a:ea typeface="Corbel" panose="020B0503020204020204" pitchFamily="34" charset="0"/>
              </a:rPr>
              <a:t>u</a:t>
            </a:r>
            <a:r>
              <a:rPr lang="en-GB" sz="3600" dirty="0">
                <a:solidFill>
                  <a:srgbClr val="FF0000"/>
                </a:solidFill>
                <a:effectLst/>
                <a:latin typeface="Noto Sans" panose="020B0502040504020204" pitchFamily="34" charset="0"/>
                <a:ea typeface="Corbel" panose="020B0503020204020204" pitchFamily="34" charset="0"/>
              </a:rPr>
              <a:t>at</a:t>
            </a:r>
            <a:r>
              <a:rPr lang="en-GB" sz="3600" spc="-5" dirty="0">
                <a:solidFill>
                  <a:srgbClr val="FF0000"/>
                </a:solidFill>
                <a:effectLst/>
                <a:latin typeface="Noto Sans" panose="020B0502040504020204" pitchFamily="34" charset="0"/>
                <a:ea typeface="Corbel" panose="020B0503020204020204" pitchFamily="34" charset="0"/>
              </a:rPr>
              <a:t>i</a:t>
            </a:r>
            <a:r>
              <a:rPr lang="en-GB" sz="3600" spc="-10" dirty="0">
                <a:solidFill>
                  <a:srgbClr val="FF0000"/>
                </a:solidFill>
                <a:effectLst/>
                <a:latin typeface="Noto Sans" panose="020B0502040504020204" pitchFamily="34" charset="0"/>
                <a:ea typeface="Corbel" panose="020B0503020204020204" pitchFamily="34" charset="0"/>
              </a:rPr>
              <a:t>o</a:t>
            </a:r>
            <a:r>
              <a:rPr lang="en-GB" sz="3600" dirty="0">
                <a:solidFill>
                  <a:srgbClr val="FF0000"/>
                </a:solidFill>
                <a:effectLst/>
                <a:latin typeface="Noto Sans" panose="020B0502040504020204" pitchFamily="34" charset="0"/>
                <a:ea typeface="Corbel" panose="020B0503020204020204" pitchFamily="34" charset="0"/>
              </a:rPr>
              <a:t>n m</a:t>
            </a:r>
            <a:r>
              <a:rPr lang="en-GB" sz="3600" spc="-5" dirty="0">
                <a:solidFill>
                  <a:srgbClr val="FF0000"/>
                </a:solidFill>
                <a:effectLst/>
                <a:latin typeface="Noto Sans" panose="020B0502040504020204" pitchFamily="34" charset="0"/>
                <a:ea typeface="Corbel" panose="020B0503020204020204" pitchFamily="34" charset="0"/>
              </a:rPr>
              <a:t>a</a:t>
            </a:r>
            <a:r>
              <a:rPr lang="en-GB" sz="3600" dirty="0">
                <a:solidFill>
                  <a:srgbClr val="FF0000"/>
                </a:solidFill>
                <a:effectLst/>
                <a:latin typeface="Noto Sans" panose="020B0502040504020204" pitchFamily="34" charset="0"/>
                <a:ea typeface="Corbel" panose="020B0503020204020204" pitchFamily="34" charset="0"/>
              </a:rPr>
              <a:t>r</a:t>
            </a:r>
            <a:r>
              <a:rPr lang="en-GB" sz="3600" spc="5" dirty="0">
                <a:solidFill>
                  <a:srgbClr val="FF0000"/>
                </a:solidFill>
                <a:effectLst/>
                <a:latin typeface="Noto Sans" panose="020B0502040504020204" pitchFamily="34" charset="0"/>
                <a:ea typeface="Corbel" panose="020B0503020204020204" pitchFamily="34" charset="0"/>
              </a:rPr>
              <a:t>k</a:t>
            </a:r>
            <a:r>
              <a:rPr lang="en-GB" sz="3600" dirty="0">
                <a:solidFill>
                  <a:srgbClr val="FF0000"/>
                </a:solidFill>
                <a:effectLst/>
                <a:latin typeface="Noto Sans" panose="020B0502040504020204" pitchFamily="34" charset="0"/>
                <a:ea typeface="Corbel" panose="020B0503020204020204" pitchFamily="34" charset="0"/>
              </a:rPr>
              <a:t>s</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the f</a:t>
            </a:r>
            <a:r>
              <a:rPr lang="en-GB" sz="3600" spc="-10" dirty="0">
                <a:solidFill>
                  <a:srgbClr val="FF0000"/>
                </a:solidFill>
                <a:effectLst/>
                <a:latin typeface="Noto Sans" panose="020B0502040504020204" pitchFamily="34" charset="0"/>
                <a:ea typeface="Corbel" panose="020B0503020204020204" pitchFamily="34" charset="0"/>
              </a:rPr>
              <a:t>i</a:t>
            </a:r>
            <a:r>
              <a:rPr lang="en-GB" sz="3600" dirty="0">
                <a:solidFill>
                  <a:srgbClr val="FF0000"/>
                </a:solidFill>
                <a:effectLst/>
                <a:latin typeface="Noto Sans" panose="020B0502040504020204" pitchFamily="34" charset="0"/>
                <a:ea typeface="Corbel" panose="020B0503020204020204" pitchFamily="34" charset="0"/>
              </a:rPr>
              <a:t>rst</a:t>
            </a:r>
            <a:r>
              <a:rPr lang="en-GB" sz="3600" spc="-5" dirty="0">
                <a:solidFill>
                  <a:srgbClr val="FF0000"/>
                </a:solidFill>
                <a:effectLst/>
                <a:latin typeface="Noto Sans" panose="020B0502040504020204" pitchFamily="34" charset="0"/>
                <a:ea typeface="Corbel" panose="020B0503020204020204" pitchFamily="34" charset="0"/>
              </a:rPr>
              <a:t> d</a:t>
            </a:r>
            <a:r>
              <a:rPr lang="en-GB" sz="3600" dirty="0">
                <a:solidFill>
                  <a:srgbClr val="FF0000"/>
                </a:solidFill>
                <a:effectLst/>
                <a:latin typeface="Noto Sans" panose="020B0502040504020204" pitchFamily="34" charset="0"/>
                <a:ea typeface="Corbel" panose="020B0503020204020204" pitchFamily="34" charset="0"/>
              </a:rPr>
              <a:t>ay</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of</a:t>
            </a:r>
            <a:r>
              <a:rPr lang="en-GB" sz="3600" spc="-5" dirty="0">
                <a:solidFill>
                  <a:srgbClr val="FF0000"/>
                </a:solidFill>
                <a:effectLst/>
                <a:latin typeface="Noto Sans" panose="020B0502040504020204" pitchFamily="34" charset="0"/>
                <a:ea typeface="Corbel" panose="020B0503020204020204" pitchFamily="34" charset="0"/>
              </a:rPr>
              <a:t> </a:t>
            </a:r>
            <a:r>
              <a:rPr lang="en-GB" sz="3600" dirty="0">
                <a:solidFill>
                  <a:srgbClr val="FF0000"/>
                </a:solidFill>
                <a:effectLst/>
                <a:latin typeface="Noto Sans" panose="020B0502040504020204" pitchFamily="34" charset="0"/>
                <a:ea typeface="Corbel" panose="020B0503020204020204" pitchFamily="34" charset="0"/>
              </a:rPr>
              <a:t>your </a:t>
            </a:r>
            <a:r>
              <a:rPr lang="en-GB" sz="3600" spc="-5" dirty="0">
                <a:solidFill>
                  <a:srgbClr val="FF0000"/>
                </a:solidFill>
                <a:effectLst/>
                <a:latin typeface="Noto Sans" panose="020B0502040504020204" pitchFamily="34" charset="0"/>
                <a:ea typeface="Corbel" panose="020B0503020204020204" pitchFamily="34" charset="0"/>
              </a:rPr>
              <a:t>c</a:t>
            </a:r>
            <a:r>
              <a:rPr lang="en-GB" sz="3600" dirty="0">
                <a:solidFill>
                  <a:srgbClr val="FF0000"/>
                </a:solidFill>
                <a:effectLst/>
                <a:latin typeface="Noto Sans" panose="020B0502040504020204" pitchFamily="34" charset="0"/>
                <a:ea typeface="Corbel" panose="020B0503020204020204" pitchFamily="34" charset="0"/>
              </a:rPr>
              <a:t>y</a:t>
            </a:r>
            <a:r>
              <a:rPr lang="en-GB" sz="3600" spc="-5" dirty="0">
                <a:solidFill>
                  <a:srgbClr val="FF0000"/>
                </a:solidFill>
                <a:effectLst/>
                <a:latin typeface="Noto Sans" panose="020B0502040504020204" pitchFamily="34" charset="0"/>
                <a:ea typeface="Corbel" panose="020B0503020204020204" pitchFamily="34" charset="0"/>
              </a:rPr>
              <a:t>cl</a:t>
            </a:r>
            <a:r>
              <a:rPr lang="en-GB" sz="3600" dirty="0">
                <a:solidFill>
                  <a:srgbClr val="FF0000"/>
                </a:solidFill>
                <a:effectLst/>
                <a:latin typeface="Noto Sans" panose="020B0502040504020204" pitchFamily="34" charset="0"/>
                <a:ea typeface="Corbel" panose="020B0503020204020204" pitchFamily="34" charset="0"/>
              </a:rPr>
              <a:t>e.</a:t>
            </a:r>
            <a:endParaRPr lang="en-US" sz="3600" dirty="0">
              <a:solidFill>
                <a:srgbClr val="FF0000"/>
              </a:solidFill>
            </a:endParaRPr>
          </a:p>
        </p:txBody>
      </p:sp>
      <p:pic>
        <p:nvPicPr>
          <p:cNvPr id="11" name="Picture 10">
            <a:extLst>
              <a:ext uri="{FF2B5EF4-FFF2-40B4-BE49-F238E27FC236}">
                <a16:creationId xmlns:a16="http://schemas.microsoft.com/office/drawing/2014/main" id="{270D00A2-61E2-FCC7-FAEF-0C2D5B288217}"/>
              </a:ext>
            </a:extLst>
          </p:cNvPr>
          <p:cNvPicPr>
            <a:picLocks noChangeAspect="1"/>
          </p:cNvPicPr>
          <p:nvPr/>
        </p:nvPicPr>
        <p:blipFill>
          <a:blip r:embed="rId3"/>
          <a:stretch>
            <a:fillRect/>
          </a:stretch>
        </p:blipFill>
        <p:spPr>
          <a:xfrm>
            <a:off x="10811511" y="2759075"/>
            <a:ext cx="7470139" cy="6477000"/>
          </a:xfrm>
          <a:prstGeom prst="rect">
            <a:avLst/>
          </a:prstGeom>
        </p:spPr>
      </p:pic>
    </p:spTree>
    <p:extLst>
      <p:ext uri="{BB962C8B-B14F-4D97-AF65-F5344CB8AC3E}">
        <p14:creationId xmlns:p14="http://schemas.microsoft.com/office/powerpoint/2010/main" val="915109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2A113516-7C94-3CDB-8970-90887CC47EBD}"/>
              </a:ext>
            </a:extLst>
          </p:cNvPr>
          <p:cNvPicPr>
            <a:picLocks noGrp="1" noChangeAspect="1"/>
          </p:cNvPicPr>
          <p:nvPr>
            <p:ph sz="quarter" idx="10"/>
          </p:nvPr>
        </p:nvPicPr>
        <p:blipFill>
          <a:blip r:embed="rId3"/>
          <a:stretch>
            <a:fillRect/>
          </a:stretch>
        </p:blipFill>
        <p:spPr>
          <a:xfrm>
            <a:off x="4108450" y="1806114"/>
            <a:ext cx="11887200" cy="9031486"/>
          </a:xfrm>
          <a:prstGeom prst="rect">
            <a:avLst/>
          </a:prstGeom>
        </p:spPr>
      </p:pic>
      <p:sp>
        <p:nvSpPr>
          <p:cNvPr id="2" name="Title 1">
            <a:extLst>
              <a:ext uri="{FF2B5EF4-FFF2-40B4-BE49-F238E27FC236}">
                <a16:creationId xmlns:a16="http://schemas.microsoft.com/office/drawing/2014/main" id="{9AE4FE38-B87E-46F3-B623-AEC4270298A0}"/>
              </a:ext>
            </a:extLst>
          </p:cNvPr>
          <p:cNvSpPr>
            <a:spLocks noGrp="1"/>
          </p:cNvSpPr>
          <p:nvPr>
            <p:ph type="ctrTitle"/>
          </p:nvPr>
        </p:nvSpPr>
        <p:spPr>
          <a:xfrm>
            <a:off x="1517650" y="471750"/>
            <a:ext cx="16687800" cy="915725"/>
          </a:xfrm>
        </p:spPr>
        <p:txBody>
          <a:bodyPr/>
          <a:lstStyle/>
          <a:p>
            <a:r>
              <a:rPr lang="en-GB" sz="6000" dirty="0">
                <a:solidFill>
                  <a:srgbClr val="FFFF00"/>
                </a:solidFill>
                <a:effectLst/>
                <a:highlight>
                  <a:srgbClr val="FF0000"/>
                </a:highlight>
                <a:latin typeface="Noto Sans" panose="020B0502040504020204" pitchFamily="34" charset="0"/>
                <a:ea typeface="Calibri" panose="020F0502020204030204" pitchFamily="34" charset="0"/>
                <a:cs typeface="Noto Sans" panose="020B0502040504020204" pitchFamily="34" charset="0"/>
              </a:rPr>
              <a:t>Menstrual Cycle Phases</a:t>
            </a:r>
            <a:br>
              <a:rPr lang="en-US" sz="1800" dirty="0">
                <a:effectLst/>
                <a:latin typeface="Noto Sans" panose="020B0502040504020204" pitchFamily="34" charset="0"/>
                <a:ea typeface="Calibri" panose="020F0502020204030204" pitchFamily="34" charset="0"/>
                <a:cs typeface="Arial" panose="020B0604020202020204" pitchFamily="34" charset="0"/>
              </a:rPr>
            </a:br>
            <a:endParaRPr lang="en-US" sz="6000" dirty="0"/>
          </a:p>
        </p:txBody>
      </p:sp>
    </p:spTree>
    <p:extLst>
      <p:ext uri="{BB962C8B-B14F-4D97-AF65-F5344CB8AC3E}">
        <p14:creationId xmlns:p14="http://schemas.microsoft.com/office/powerpoint/2010/main" val="2141814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B6306B2-686D-D691-2860-127003AC3F1F}"/>
              </a:ext>
            </a:extLst>
          </p:cNvPr>
          <p:cNvPicPr>
            <a:picLocks noGrp="1" noChangeAspect="1"/>
          </p:cNvPicPr>
          <p:nvPr>
            <p:ph sz="quarter" idx="10"/>
          </p:nvPr>
        </p:nvPicPr>
        <p:blipFill>
          <a:blip r:embed="rId2"/>
          <a:stretch>
            <a:fillRect/>
          </a:stretch>
        </p:blipFill>
        <p:spPr>
          <a:xfrm>
            <a:off x="6851650" y="170264"/>
            <a:ext cx="12115799" cy="10741445"/>
          </a:xfrm>
          <a:prstGeom prst="rect">
            <a:avLst/>
          </a:prstGeom>
        </p:spPr>
      </p:pic>
      <p:sp>
        <p:nvSpPr>
          <p:cNvPr id="3" name="Title 2">
            <a:extLst>
              <a:ext uri="{FF2B5EF4-FFF2-40B4-BE49-F238E27FC236}">
                <a16:creationId xmlns:a16="http://schemas.microsoft.com/office/drawing/2014/main" id="{D29E46DD-C1A2-9F9D-1F77-15FEB87F4BF4}"/>
              </a:ext>
            </a:extLst>
          </p:cNvPr>
          <p:cNvSpPr>
            <a:spLocks noGrp="1"/>
          </p:cNvSpPr>
          <p:nvPr>
            <p:ph type="ctrTitle"/>
          </p:nvPr>
        </p:nvSpPr>
        <p:spPr>
          <a:xfrm>
            <a:off x="1289050" y="2530475"/>
            <a:ext cx="4419600" cy="5078313"/>
          </a:xfrm>
        </p:spPr>
        <p:txBody>
          <a:bodyPr/>
          <a:lstStyle/>
          <a:p>
            <a:r>
              <a:rPr lang="en-GB" sz="4800" dirty="0">
                <a:solidFill>
                  <a:srgbClr val="C00000"/>
                </a:solidFill>
                <a:effectLst/>
                <a:highlight>
                  <a:srgbClr val="00FFFF"/>
                </a:highlight>
                <a:latin typeface="Noto Sans" panose="020B0502040504020204" pitchFamily="34" charset="0"/>
                <a:ea typeface="Calibri" panose="020F0502020204030204" pitchFamily="34" charset="0"/>
                <a:cs typeface="Noto Sans" panose="020B0502040504020204" pitchFamily="34" charset="0"/>
              </a:rPr>
              <a:t>Basics Facts About Menstrual Hygiene Management</a:t>
            </a:r>
            <a:br>
              <a:rPr lang="en-US" sz="1800" dirty="0">
                <a:solidFill>
                  <a:srgbClr val="C00000"/>
                </a:solidFill>
                <a:effectLst/>
                <a:latin typeface="Noto Sans" panose="020B0502040504020204" pitchFamily="34" charset="0"/>
                <a:ea typeface="Calibri" panose="020F0502020204030204" pitchFamily="34" charset="0"/>
                <a:cs typeface="Arial" panose="020B0604020202020204" pitchFamily="34" charset="0"/>
              </a:rPr>
            </a:br>
            <a:endParaRPr lang="en-US" dirty="0">
              <a:solidFill>
                <a:srgbClr val="C00000"/>
              </a:solidFill>
            </a:endParaRPr>
          </a:p>
        </p:txBody>
      </p:sp>
    </p:spTree>
    <p:extLst>
      <p:ext uri="{BB962C8B-B14F-4D97-AF65-F5344CB8AC3E}">
        <p14:creationId xmlns:p14="http://schemas.microsoft.com/office/powerpoint/2010/main" val="1472156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4A2BA4-A2A2-CC52-F6FC-4CD332D75FCB}"/>
              </a:ext>
            </a:extLst>
          </p:cNvPr>
          <p:cNvSpPr>
            <a:spLocks noGrp="1"/>
          </p:cNvSpPr>
          <p:nvPr>
            <p:ph sz="quarter" idx="10"/>
          </p:nvPr>
        </p:nvSpPr>
        <p:spPr>
          <a:xfrm>
            <a:off x="908050" y="1844675"/>
            <a:ext cx="18440400" cy="8305800"/>
          </a:xfrm>
        </p:spPr>
        <p:txBody>
          <a:bodyPr/>
          <a:lstStyle/>
          <a:p>
            <a:r>
              <a:rPr lang="en-GB" sz="4000" b="1" dirty="0">
                <a:solidFill>
                  <a:srgbClr val="000000"/>
                </a:solidFill>
                <a:latin typeface="Noto Sans" panose="020B0502040504020204" pitchFamily="34" charset="0"/>
                <a:ea typeface="Calibri" panose="020F0502020204030204" pitchFamily="34" charset="0"/>
              </a:rPr>
              <a:t>S</a:t>
            </a:r>
            <a:r>
              <a:rPr lang="en-GB" sz="4000" b="1" dirty="0">
                <a:solidFill>
                  <a:srgbClr val="000000"/>
                </a:solidFill>
                <a:effectLst/>
                <a:latin typeface="Noto Sans" panose="020B0502040504020204" pitchFamily="34" charset="0"/>
                <a:ea typeface="Calibri" panose="020F0502020204030204" pitchFamily="34" charset="0"/>
              </a:rPr>
              <a:t>ome of the more common myths and misconceptions are as under: </a:t>
            </a:r>
          </a:p>
          <a:p>
            <a:pPr marL="342900" marR="0" lvl="0" indent="-342900" algn="just">
              <a:lnSpc>
                <a:spcPct val="107000"/>
              </a:lnSpc>
              <a:spcBef>
                <a:spcPts val="0"/>
              </a:spcBef>
              <a:spcAft>
                <a:spcPts val="0"/>
              </a:spcAft>
              <a:buFont typeface="+mj-lt"/>
              <a:buAutoNum type="arabicPeriod"/>
            </a:pPr>
            <a:r>
              <a:rPr lang="en-GB" dirty="0">
                <a:solidFill>
                  <a:srgbClr val="000000"/>
                </a:solidFill>
                <a:effectLst/>
                <a:latin typeface="Noto Sans" panose="020B0502040504020204" pitchFamily="34" charset="0"/>
                <a:ea typeface="Calibri" panose="020F0502020204030204" pitchFamily="34" charset="0"/>
                <a:cs typeface="Noto Sans" panose="020B0502040504020204" pitchFamily="34" charset="0"/>
              </a:rPr>
              <a:t>A woman or girl cannot take a bath when she has her menses. </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GB" dirty="0">
                <a:solidFill>
                  <a:srgbClr val="000000"/>
                </a:solidFill>
                <a:effectLst/>
                <a:latin typeface="Noto Sans" panose="020B0502040504020204" pitchFamily="34" charset="0"/>
                <a:ea typeface="Calibri" panose="020F0502020204030204" pitchFamily="34" charset="0"/>
                <a:cs typeface="Noto Sans" panose="020B0502040504020204" pitchFamily="34" charset="0"/>
              </a:rPr>
              <a:t>It is said that a menstruating woman is impure, sick or even cursed. </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GB" dirty="0">
                <a:solidFill>
                  <a:srgbClr val="000000"/>
                </a:solidFill>
                <a:effectLst/>
                <a:latin typeface="Noto Sans" panose="020B0502040504020204" pitchFamily="34" charset="0"/>
                <a:ea typeface="Calibri" panose="020F0502020204030204" pitchFamily="34" charset="0"/>
                <a:cs typeface="Noto Sans" panose="020B0502040504020204" pitchFamily="34" charset="0"/>
              </a:rPr>
              <a:t>Those with menses are unclean and therefore they cannot pray, recite the Quran, or fast. </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GB" dirty="0">
                <a:solidFill>
                  <a:srgbClr val="000000"/>
                </a:solidFill>
                <a:effectLst/>
                <a:latin typeface="Noto Sans" panose="020B0502040504020204" pitchFamily="34" charset="0"/>
                <a:ea typeface="Calibri" panose="020F0502020204030204" pitchFamily="34" charset="0"/>
                <a:cs typeface="Noto Sans" panose="020B0502040504020204" pitchFamily="34" charset="0"/>
              </a:rPr>
              <a:t>Once a girl starts her menstruation, it means that she is ready for marriage. </a:t>
            </a:r>
            <a:endParaRPr lang="en-US"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Font typeface="+mj-lt"/>
              <a:buAutoNum type="arabicPeriod"/>
            </a:pPr>
            <a:r>
              <a:rPr lang="en-GB" dirty="0">
                <a:solidFill>
                  <a:srgbClr val="000000"/>
                </a:solidFill>
                <a:effectLst/>
                <a:latin typeface="Noto Sans" panose="020B0502040504020204" pitchFamily="34" charset="0"/>
                <a:ea typeface="Calibri" panose="020F0502020204030204" pitchFamily="34" charset="0"/>
                <a:cs typeface="Noto Sans" panose="020B0502040504020204" pitchFamily="34" charset="0"/>
              </a:rPr>
              <a:t>Menstruating women and girls should not eat certain foods (e.g., yoghurt, meat, vegetables, eggs, cold water, sour food, fruits, cold drinks).</a:t>
            </a:r>
            <a:endParaRPr lang="en-US" dirty="0">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Font typeface="+mj-lt"/>
              <a:buAutoNum type="arabicPeriod"/>
            </a:pPr>
            <a:r>
              <a:rPr lang="en-GB" dirty="0">
                <a:solidFill>
                  <a:srgbClr val="000000"/>
                </a:solidFill>
                <a:effectLst/>
                <a:latin typeface="Noto Sans" panose="020B0502040504020204" pitchFamily="34" charset="0"/>
                <a:ea typeface="Calibri" panose="020F0502020204030204" pitchFamily="34" charset="0"/>
              </a:rPr>
              <a:t>Menstruating girls and women should not play sports or be active. When you come across a new fear or myth, add it to this session in the manual.   Make sure that the patients properly understand the explanations for each question/myths. </a:t>
            </a:r>
            <a:endParaRPr lang="en-US" dirty="0"/>
          </a:p>
        </p:txBody>
      </p:sp>
      <p:sp>
        <p:nvSpPr>
          <p:cNvPr id="3" name="Title 2">
            <a:extLst>
              <a:ext uri="{FF2B5EF4-FFF2-40B4-BE49-F238E27FC236}">
                <a16:creationId xmlns:a16="http://schemas.microsoft.com/office/drawing/2014/main" id="{A9B6496B-6877-7829-6E06-BEC39CE132D0}"/>
              </a:ext>
            </a:extLst>
          </p:cNvPr>
          <p:cNvSpPr>
            <a:spLocks noGrp="1"/>
          </p:cNvSpPr>
          <p:nvPr>
            <p:ph type="ctrTitle"/>
          </p:nvPr>
        </p:nvSpPr>
        <p:spPr>
          <a:xfrm>
            <a:off x="1822450" y="549275"/>
            <a:ext cx="16459200" cy="762000"/>
          </a:xfrm>
        </p:spPr>
        <p:txBody>
          <a:bodyPr/>
          <a:lstStyle/>
          <a:p>
            <a:r>
              <a:rPr lang="en-GB" sz="4800" dirty="0">
                <a:solidFill>
                  <a:srgbClr val="0081B7"/>
                </a:solidFill>
                <a:effectLst/>
                <a:highlight>
                  <a:srgbClr val="FFFF00"/>
                </a:highlight>
                <a:latin typeface="Noto Sans" panose="020B0502040504020204" pitchFamily="34" charset="0"/>
                <a:ea typeface="Calibri" panose="020F0502020204030204" pitchFamily="34" charset="0"/>
                <a:cs typeface="Noto Sans" panose="020B0502040504020204" pitchFamily="34" charset="0"/>
              </a:rPr>
              <a:t>Myths and Misconceptions</a:t>
            </a:r>
            <a:br>
              <a:rPr lang="en-US" sz="1800" dirty="0">
                <a:effectLst/>
                <a:latin typeface="Noto Sans" panose="020B0502040504020204" pitchFamily="34" charset="0"/>
                <a:ea typeface="Calibri" panose="020F0502020204030204" pitchFamily="34" charset="0"/>
                <a:cs typeface="Arial" panose="020B0604020202020204" pitchFamily="34" charset="0"/>
              </a:rPr>
            </a:br>
            <a:endParaRPr lang="en-US" dirty="0"/>
          </a:p>
        </p:txBody>
      </p:sp>
    </p:spTree>
    <p:extLst>
      <p:ext uri="{BB962C8B-B14F-4D97-AF65-F5344CB8AC3E}">
        <p14:creationId xmlns:p14="http://schemas.microsoft.com/office/powerpoint/2010/main" val="1754508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C31717-436B-BEB6-0486-F57E43B06438}"/>
              </a:ext>
            </a:extLst>
          </p:cNvPr>
          <p:cNvSpPr>
            <a:spLocks noGrp="1"/>
          </p:cNvSpPr>
          <p:nvPr>
            <p:ph sz="quarter" idx="10"/>
          </p:nvPr>
        </p:nvSpPr>
        <p:spPr>
          <a:xfrm>
            <a:off x="679450" y="1768475"/>
            <a:ext cx="18745200" cy="8382000"/>
          </a:xfrm>
        </p:spPr>
        <p:txBody>
          <a:bodyPr/>
          <a:lstStyle/>
          <a:p>
            <a:pPr marR="0" lvl="0" algn="just">
              <a:lnSpc>
                <a:spcPct val="107000"/>
              </a:lnSpc>
              <a:spcBef>
                <a:spcPts val="0"/>
              </a:spcBef>
              <a:spcAft>
                <a:spcPts val="0"/>
              </a:spcAft>
              <a:buClr>
                <a:srgbClr val="0081B7"/>
              </a:buClr>
            </a:pPr>
            <a:r>
              <a:rPr lang="en-GB" sz="4000" b="1" dirty="0">
                <a:latin typeface="Noto Sans" panose="020B0502040504020204" pitchFamily="34" charset="0"/>
                <a:ea typeface="Calibri" panose="020F0502020204030204" pitchFamily="34" charset="0"/>
                <a:cs typeface="Noto Sans" panose="020B0502040504020204" pitchFamily="34" charset="0"/>
              </a:rPr>
              <a:t>Some of important option for protection material is as under</a:t>
            </a:r>
            <a:endParaRPr lang="en-GB" sz="4000" b="1" dirty="0">
              <a:effectLst/>
              <a:latin typeface="Noto Sans" panose="020B0502040504020204" pitchFamily="34" charset="0"/>
              <a:ea typeface="Calibri" panose="020F0502020204030204" pitchFamily="34" charset="0"/>
              <a:cs typeface="Noto Sans" panose="020B0502040504020204" pitchFamily="34" charset="0"/>
            </a:endParaRPr>
          </a:p>
          <a:p>
            <a:pPr marL="342900" marR="0" lvl="0" indent="-342900" algn="just">
              <a:lnSpc>
                <a:spcPct val="107000"/>
              </a:lnSpc>
              <a:spcBef>
                <a:spcPts val="0"/>
              </a:spcBef>
              <a:spcAft>
                <a:spcPts val="0"/>
              </a:spcAft>
              <a:buClr>
                <a:srgbClr val="0081B7"/>
              </a:buClr>
              <a:buFont typeface="+mj-lt"/>
              <a:buAutoNum type="arabicPeriod"/>
            </a:pPr>
            <a:endParaRPr lang="en-GB" sz="4000" dirty="0">
              <a:latin typeface="Noto Sans" panose="020B0502040504020204" pitchFamily="34" charset="0"/>
              <a:ea typeface="Calibri" panose="020F0502020204030204" pitchFamily="34" charset="0"/>
              <a:cs typeface="Noto Sans" panose="020B0502040504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sz="4000" dirty="0">
                <a:effectLst/>
                <a:latin typeface="Noto Sans" panose="020B0502040504020204" pitchFamily="34" charset="0"/>
                <a:ea typeface="Calibri" panose="020F0502020204030204" pitchFamily="34" charset="0"/>
                <a:cs typeface="Noto Sans" panose="020B0502040504020204" pitchFamily="34" charset="0"/>
              </a:rPr>
              <a:t>One time use cloth pad/napkin</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sz="4000" dirty="0">
                <a:effectLst/>
                <a:latin typeface="Noto Sans" panose="020B0502040504020204" pitchFamily="34" charset="0"/>
                <a:ea typeface="Calibri" panose="020F0502020204030204" pitchFamily="34" charset="0"/>
                <a:cs typeface="Noto Sans" panose="020B0502040504020204" pitchFamily="34" charset="0"/>
              </a:rPr>
              <a:t>Reusable cloth napkin</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sz="4000" dirty="0">
                <a:effectLst/>
                <a:latin typeface="Noto Sans" panose="020B0502040504020204" pitchFamily="34" charset="0"/>
                <a:ea typeface="Calibri" panose="020F0502020204030204" pitchFamily="34" charset="0"/>
                <a:cs typeface="Noto Sans" panose="020B0502040504020204" pitchFamily="34" charset="0"/>
              </a:rPr>
              <a:t>Disposable sanitary pads (thin and thick)</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sz="4000" dirty="0">
                <a:effectLst/>
                <a:latin typeface="Noto Sans" panose="020B0502040504020204" pitchFamily="34" charset="0"/>
                <a:ea typeface="Calibri" panose="020F0502020204030204" pitchFamily="34" charset="0"/>
                <a:cs typeface="Noto Sans" panose="020B0502040504020204" pitchFamily="34" charset="0"/>
              </a:rPr>
              <a:t>Cotton (</a:t>
            </a:r>
            <a:r>
              <a:rPr lang="en-GB" sz="4000" dirty="0" err="1">
                <a:effectLst/>
                <a:latin typeface="Noto Sans" panose="020B0502040504020204" pitchFamily="34" charset="0"/>
                <a:ea typeface="Calibri" panose="020F0502020204030204" pitchFamily="34" charset="0"/>
                <a:cs typeface="Noto Sans" panose="020B0502040504020204" pitchFamily="34" charset="0"/>
              </a:rPr>
              <a:t>rui</a:t>
            </a:r>
            <a:r>
              <a:rPr lang="en-GB" sz="4000" dirty="0">
                <a:effectLst/>
                <a:latin typeface="Noto Sans" panose="020B0502040504020204" pitchFamily="34" charset="0"/>
                <a:ea typeface="Calibri" panose="020F0502020204030204" pitchFamily="34" charset="0"/>
                <a:cs typeface="Noto Sans" panose="020B0502040504020204" pitchFamily="34" charset="0"/>
              </a:rPr>
              <a:t>) wrapped in gauze </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Clr>
                <a:srgbClr val="0081B7"/>
              </a:buClr>
              <a:buFont typeface="+mj-lt"/>
              <a:buAutoNum type="arabicPeriod"/>
            </a:pPr>
            <a:r>
              <a:rPr lang="en-GB" sz="4000" dirty="0">
                <a:effectLst/>
                <a:latin typeface="Noto Sans" panose="020B0502040504020204" pitchFamily="34" charset="0"/>
                <a:ea typeface="Calibri" panose="020F0502020204030204" pitchFamily="34" charset="0"/>
                <a:cs typeface="Noto Sans" panose="020B0502040504020204" pitchFamily="34" charset="0"/>
              </a:rPr>
              <a:t>Cotton (</a:t>
            </a:r>
            <a:r>
              <a:rPr lang="en-GB" sz="4000" dirty="0" err="1">
                <a:effectLst/>
                <a:latin typeface="Noto Sans" panose="020B0502040504020204" pitchFamily="34" charset="0"/>
                <a:ea typeface="Calibri" panose="020F0502020204030204" pitchFamily="34" charset="0"/>
                <a:cs typeface="Noto Sans" panose="020B0502040504020204" pitchFamily="34" charset="0"/>
              </a:rPr>
              <a:t>rui</a:t>
            </a:r>
            <a:r>
              <a:rPr lang="en-GB" sz="4000" dirty="0">
                <a:effectLst/>
                <a:latin typeface="Noto Sans" panose="020B0502040504020204" pitchFamily="34" charset="0"/>
                <a:ea typeface="Calibri" panose="020F0502020204030204" pitchFamily="34" charset="0"/>
                <a:cs typeface="Noto Sans" panose="020B0502040504020204" pitchFamily="34" charset="0"/>
              </a:rPr>
              <a:t>) wrapped in cloth </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Clr>
                <a:srgbClr val="0081B7"/>
              </a:buClr>
              <a:buFont typeface="+mj-lt"/>
              <a:buAutoNum type="arabicPeriod"/>
            </a:pPr>
            <a:r>
              <a:rPr lang="en-GB" sz="4000" dirty="0">
                <a:effectLst/>
                <a:latin typeface="Noto Sans" panose="020B0502040504020204" pitchFamily="34" charset="0"/>
                <a:ea typeface="Calibri" panose="020F0502020204030204" pitchFamily="34" charset="0"/>
                <a:cs typeface="Noto Sans" panose="020B0502040504020204" pitchFamily="34" charset="0"/>
              </a:rPr>
              <a:t>Nothing</a:t>
            </a:r>
            <a:endParaRPr lang="en-US" sz="4000" dirty="0">
              <a:effectLst/>
              <a:latin typeface="Noto Sans" panose="020B0502040504020204" pitchFamily="34" charset="0"/>
              <a:ea typeface="Calibri" panose="020F050202020403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7DD497C0-FA98-1DE5-62DF-DCAB35F8ADBF}"/>
              </a:ext>
            </a:extLst>
          </p:cNvPr>
          <p:cNvSpPr>
            <a:spLocks noGrp="1"/>
          </p:cNvSpPr>
          <p:nvPr>
            <p:ph type="ctrTitle"/>
          </p:nvPr>
        </p:nvSpPr>
        <p:spPr>
          <a:xfrm>
            <a:off x="1822450" y="625475"/>
            <a:ext cx="16459200" cy="685800"/>
          </a:xfrm>
        </p:spPr>
        <p:txBody>
          <a:bodyPr/>
          <a:lstStyle/>
          <a:p>
            <a:r>
              <a:rPr lang="en-GB" sz="4000" dirty="0">
                <a:solidFill>
                  <a:srgbClr val="0081B7"/>
                </a:solidFill>
                <a:effectLst/>
                <a:highlight>
                  <a:srgbClr val="FFFF00"/>
                </a:highlight>
                <a:latin typeface="Noto Sans" panose="020B0502040504020204" pitchFamily="34" charset="0"/>
                <a:ea typeface="Calibri" panose="020F0502020204030204" pitchFamily="34" charset="0"/>
                <a:cs typeface="Noto Sans" panose="020B0502040504020204" pitchFamily="34" charset="0"/>
              </a:rPr>
              <a:t>Options, Uses and Disposal of Sanitary Protection Material</a:t>
            </a:r>
            <a:br>
              <a:rPr lang="en-US" sz="1800" dirty="0">
                <a:effectLst/>
                <a:latin typeface="Noto Sans" panose="020B0502040504020204" pitchFamily="34" charset="0"/>
                <a:ea typeface="Calibri" panose="020F0502020204030204" pitchFamily="34" charset="0"/>
                <a:cs typeface="Arial" panose="020B0604020202020204" pitchFamily="34" charset="0"/>
              </a:rPr>
            </a:br>
            <a:endParaRPr lang="en-US" dirty="0"/>
          </a:p>
        </p:txBody>
      </p:sp>
      <p:pic>
        <p:nvPicPr>
          <p:cNvPr id="4" name="Picture 3">
            <a:extLst>
              <a:ext uri="{FF2B5EF4-FFF2-40B4-BE49-F238E27FC236}">
                <a16:creationId xmlns:a16="http://schemas.microsoft.com/office/drawing/2014/main" id="{AA8438EB-60E8-23D3-BBD6-4D38B441AB63}"/>
              </a:ext>
            </a:extLst>
          </p:cNvPr>
          <p:cNvPicPr>
            <a:picLocks noChangeAspect="1"/>
          </p:cNvPicPr>
          <p:nvPr/>
        </p:nvPicPr>
        <p:blipFill>
          <a:blip r:embed="rId2"/>
          <a:stretch>
            <a:fillRect/>
          </a:stretch>
        </p:blipFill>
        <p:spPr>
          <a:xfrm>
            <a:off x="11002791" y="2863172"/>
            <a:ext cx="7278859" cy="7278859"/>
          </a:xfrm>
          <a:prstGeom prst="rect">
            <a:avLst/>
          </a:prstGeom>
        </p:spPr>
      </p:pic>
    </p:spTree>
    <p:extLst>
      <p:ext uri="{BB962C8B-B14F-4D97-AF65-F5344CB8AC3E}">
        <p14:creationId xmlns:p14="http://schemas.microsoft.com/office/powerpoint/2010/main" val="3056492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F69ADB-B62E-B73E-A22B-D63D01C902FE}"/>
              </a:ext>
            </a:extLst>
          </p:cNvPr>
          <p:cNvSpPr>
            <a:spLocks noGrp="1"/>
          </p:cNvSpPr>
          <p:nvPr>
            <p:ph sz="quarter" idx="10"/>
          </p:nvPr>
        </p:nvSpPr>
        <p:spPr>
          <a:xfrm>
            <a:off x="1060450" y="1768474"/>
            <a:ext cx="18059400" cy="8915399"/>
          </a:xfrm>
        </p:spPr>
        <p:txBody>
          <a:bodyPr/>
          <a:lstStyle/>
          <a:p>
            <a:pPr marL="0" marR="153670" algn="just">
              <a:lnSpc>
                <a:spcPct val="107000"/>
              </a:lnSpc>
              <a:spcBef>
                <a:spcPts val="125"/>
              </a:spcBef>
              <a:spcAft>
                <a:spcPts val="800"/>
              </a:spcAft>
            </a:pPr>
            <a:r>
              <a:rPr lang="en-GB" sz="3200" b="1" spc="-10" dirty="0">
                <a:effectLst/>
                <a:latin typeface="Noto Sans" panose="020B0502040504020204" pitchFamily="34" charset="0"/>
                <a:ea typeface="Calibri" panose="020F0502020204030204" pitchFamily="34" charset="0"/>
                <a:cs typeface="Noto Sans" panose="020B0502040504020204" pitchFamily="34" charset="0"/>
              </a:rPr>
              <a:t>S</a:t>
            </a:r>
            <a:r>
              <a:rPr lang="en-GB" sz="3200" b="1" dirty="0">
                <a:effectLst/>
                <a:latin typeface="Noto Sans" panose="020B0502040504020204" pitchFamily="34" charset="0"/>
                <a:ea typeface="Calibri" panose="020F0502020204030204" pitchFamily="34" charset="0"/>
                <a:cs typeface="Noto Sans" panose="020B0502040504020204" pitchFamily="34" charset="0"/>
              </a:rPr>
              <a:t>o</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m</a:t>
            </a:r>
            <a:r>
              <a:rPr lang="en-GB" sz="3200" b="1" dirty="0">
                <a:effectLst/>
                <a:latin typeface="Noto Sans" panose="020B0502040504020204" pitchFamily="34" charset="0"/>
                <a:ea typeface="Calibri" panose="020F0502020204030204" pitchFamily="34" charset="0"/>
                <a:cs typeface="Noto Sans" panose="020B0502040504020204" pitchFamily="34" charset="0"/>
              </a:rPr>
              <a:t>e </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b</a:t>
            </a:r>
            <a:r>
              <a:rPr lang="en-GB" sz="3200" b="1" dirty="0">
                <a:effectLst/>
                <a:latin typeface="Noto Sans" panose="020B0502040504020204" pitchFamily="34" charset="0"/>
                <a:ea typeface="Calibri" panose="020F0502020204030204" pitchFamily="34" charset="0"/>
                <a:cs typeface="Noto Sans" panose="020B0502040504020204" pitchFamily="34" charset="0"/>
              </a:rPr>
              <a:t>asic</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a:t>
            </a:r>
            <a:r>
              <a:rPr lang="en-GB" sz="3200" b="1" dirty="0">
                <a:effectLst/>
                <a:latin typeface="Noto Sans" panose="020B0502040504020204" pitchFamily="34" charset="0"/>
                <a:ea typeface="Calibri" panose="020F0502020204030204" pitchFamily="34" charset="0"/>
                <a:cs typeface="Noto Sans" panose="020B0502040504020204" pitchFamily="34" charset="0"/>
              </a:rPr>
              <a:t>guidance</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f</a:t>
            </a:r>
            <a:r>
              <a:rPr lang="en-GB" sz="3200" b="1" dirty="0">
                <a:effectLst/>
                <a:latin typeface="Noto Sans" panose="020B0502040504020204" pitchFamily="34" charset="0"/>
                <a:ea typeface="Calibri" panose="020F0502020204030204" pitchFamily="34" charset="0"/>
                <a:cs typeface="Noto Sans" panose="020B0502040504020204" pitchFamily="34" charset="0"/>
              </a:rPr>
              <a:t>or</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a:t>
            </a:r>
            <a:r>
              <a:rPr lang="en-GB" sz="3200" b="1" dirty="0">
                <a:effectLst/>
                <a:latin typeface="Noto Sans" panose="020B0502040504020204" pitchFamily="34" charset="0"/>
                <a:ea typeface="Calibri" panose="020F0502020204030204" pitchFamily="34" charset="0"/>
                <a:cs typeface="Noto Sans" panose="020B0502040504020204" pitchFamily="34" charset="0"/>
              </a:rPr>
              <a:t>ma</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i</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t</a:t>
            </a:r>
            <a:r>
              <a:rPr lang="en-GB" sz="3200" b="1" dirty="0">
                <a:effectLst/>
                <a:latin typeface="Noto Sans" panose="020B0502040504020204" pitchFamily="34" charset="0"/>
                <a:ea typeface="Calibri" panose="020F0502020204030204" pitchFamily="34" charset="0"/>
                <a:cs typeface="Noto Sans" panose="020B0502040504020204" pitchFamily="34" charset="0"/>
              </a:rPr>
              <a:t>ai</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i</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dirty="0">
                <a:effectLst/>
                <a:latin typeface="Noto Sans" panose="020B0502040504020204" pitchFamily="34" charset="0"/>
                <a:ea typeface="Calibri" panose="020F0502020204030204" pitchFamily="34" charset="0"/>
                <a:cs typeface="Noto Sans" panose="020B0502040504020204" pitchFamily="34" charset="0"/>
              </a:rPr>
              <a:t>g</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personal h</a:t>
            </a:r>
            <a:r>
              <a:rPr lang="en-GB" sz="3200" b="1" dirty="0">
                <a:effectLst/>
                <a:latin typeface="Noto Sans" panose="020B0502040504020204" pitchFamily="34" charset="0"/>
                <a:ea typeface="Calibri" panose="020F0502020204030204" pitchFamily="34" charset="0"/>
                <a:cs typeface="Noto Sans" panose="020B0502040504020204" pitchFamily="34" charset="0"/>
              </a:rPr>
              <a:t>y</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g</a:t>
            </a:r>
            <a:r>
              <a:rPr lang="en-GB" sz="3200" b="1" dirty="0">
                <a:effectLst/>
                <a:latin typeface="Noto Sans" panose="020B0502040504020204" pitchFamily="34" charset="0"/>
                <a:ea typeface="Calibri" panose="020F0502020204030204" pitchFamily="34" charset="0"/>
                <a:cs typeface="Noto Sans" panose="020B0502040504020204" pitchFamily="34" charset="0"/>
              </a:rPr>
              <a:t>i</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e</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dirty="0">
                <a:effectLst/>
                <a:latin typeface="Noto Sans" panose="020B0502040504020204" pitchFamily="34" charset="0"/>
                <a:ea typeface="Calibri" panose="020F0502020204030204" pitchFamily="34" charset="0"/>
                <a:cs typeface="Noto Sans" panose="020B0502040504020204" pitchFamily="34" charset="0"/>
              </a:rPr>
              <a:t>e</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du</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r</a:t>
            </a:r>
            <a:r>
              <a:rPr lang="en-GB" sz="3200" b="1" dirty="0">
                <a:effectLst/>
                <a:latin typeface="Noto Sans" panose="020B0502040504020204" pitchFamily="34" charset="0"/>
                <a:ea typeface="Calibri" panose="020F0502020204030204" pitchFamily="34" charset="0"/>
                <a:cs typeface="Noto Sans" panose="020B0502040504020204" pitchFamily="34" charset="0"/>
              </a:rPr>
              <a:t>i</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dirty="0">
                <a:effectLst/>
                <a:latin typeface="Noto Sans" panose="020B0502040504020204" pitchFamily="34" charset="0"/>
                <a:ea typeface="Calibri" panose="020F0502020204030204" pitchFamily="34" charset="0"/>
                <a:cs typeface="Noto Sans" panose="020B0502040504020204" pitchFamily="34" charset="0"/>
              </a:rPr>
              <a:t>g</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 </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p</a:t>
            </a:r>
            <a:r>
              <a:rPr lang="en-GB" sz="3200" b="1" dirty="0">
                <a:effectLst/>
                <a:latin typeface="Noto Sans" panose="020B0502040504020204" pitchFamily="34" charset="0"/>
                <a:ea typeface="Calibri" panose="020F0502020204030204" pitchFamily="34" charset="0"/>
                <a:cs typeface="Noto Sans" panose="020B0502040504020204" pitchFamily="34" charset="0"/>
              </a:rPr>
              <a:t>e</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r</a:t>
            </a:r>
            <a:r>
              <a:rPr lang="en-GB" sz="3200" b="1" dirty="0">
                <a:effectLst/>
                <a:latin typeface="Noto Sans" panose="020B0502040504020204" pitchFamily="34" charset="0"/>
                <a:ea typeface="Calibri" panose="020F0502020204030204" pitchFamily="34" charset="0"/>
                <a:cs typeface="Noto Sans" panose="020B0502040504020204" pitchFamily="34" charset="0"/>
              </a:rPr>
              <a:t>io</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d</a:t>
            </a:r>
            <a:r>
              <a:rPr lang="en-GB" sz="3200" b="1" dirty="0">
                <a:effectLst/>
                <a:latin typeface="Noto Sans" panose="020B0502040504020204" pitchFamily="34" charset="0"/>
                <a:ea typeface="Calibri" panose="020F0502020204030204" pitchFamily="34" charset="0"/>
                <a:cs typeface="Noto Sans" panose="020B0502040504020204" pitchFamily="34" charset="0"/>
              </a:rPr>
              <a:t>s</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 </a:t>
            </a:r>
            <a:r>
              <a:rPr lang="en-GB" sz="3200" b="1" dirty="0">
                <a:effectLst/>
                <a:latin typeface="Noto Sans" panose="020B0502040504020204" pitchFamily="34" charset="0"/>
                <a:ea typeface="Calibri" panose="020F0502020204030204" pitchFamily="34" charset="0"/>
                <a:cs typeface="Noto Sans" panose="020B0502040504020204" pitchFamily="34" charset="0"/>
              </a:rPr>
              <a:t>a</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dirty="0">
                <a:effectLst/>
                <a:latin typeface="Noto Sans" panose="020B0502040504020204" pitchFamily="34" charset="0"/>
                <a:ea typeface="Calibri" panose="020F0502020204030204" pitchFamily="34" charset="0"/>
                <a:cs typeface="Noto Sans" panose="020B0502040504020204" pitchFamily="34" charset="0"/>
              </a:rPr>
              <a:t>d</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t</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h</a:t>
            </a:r>
            <a:r>
              <a:rPr lang="en-GB" sz="3200" b="1" dirty="0">
                <a:effectLst/>
                <a:latin typeface="Noto Sans" panose="020B0502040504020204" pitchFamily="34" charset="0"/>
                <a:ea typeface="Calibri" panose="020F0502020204030204" pitchFamily="34" charset="0"/>
                <a:cs typeface="Noto Sans" panose="020B0502040504020204" pitchFamily="34" charset="0"/>
              </a:rPr>
              <a:t>r</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o</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u</a:t>
            </a:r>
            <a:r>
              <a:rPr lang="en-GB" sz="3200" b="1" dirty="0">
                <a:effectLst/>
                <a:latin typeface="Noto Sans" panose="020B0502040504020204" pitchFamily="34" charset="0"/>
                <a:ea typeface="Calibri" panose="020F0502020204030204" pitchFamily="34" charset="0"/>
                <a:cs typeface="Noto Sans" panose="020B0502040504020204" pitchFamily="34" charset="0"/>
              </a:rPr>
              <a:t>g</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h</a:t>
            </a:r>
            <a:r>
              <a:rPr lang="en-GB" sz="3200" b="1" spc="-10" dirty="0">
                <a:effectLst/>
                <a:latin typeface="Noto Sans" panose="020B0502040504020204" pitchFamily="34" charset="0"/>
                <a:ea typeface="Calibri" panose="020F0502020204030204" pitchFamily="34" charset="0"/>
                <a:cs typeface="Noto Sans" panose="020B0502040504020204" pitchFamily="34" charset="0"/>
              </a:rPr>
              <a:t>o</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u</a:t>
            </a:r>
            <a:r>
              <a:rPr lang="en-GB" sz="3200" b="1" dirty="0">
                <a:effectLst/>
                <a:latin typeface="Noto Sans" panose="020B0502040504020204" pitchFamily="34" charset="0"/>
                <a:ea typeface="Calibri" panose="020F0502020204030204" pitchFamily="34" charset="0"/>
                <a:cs typeface="Noto Sans" panose="020B0502040504020204" pitchFamily="34" charset="0"/>
              </a:rPr>
              <a:t>t </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th</a:t>
            </a:r>
            <a:r>
              <a:rPr lang="en-GB" sz="3200" b="1" dirty="0">
                <a:effectLst/>
                <a:latin typeface="Noto Sans" panose="020B0502040504020204" pitchFamily="34" charset="0"/>
                <a:ea typeface="Calibri" panose="020F0502020204030204" pitchFamily="34" charset="0"/>
                <a:cs typeface="Noto Sans" panose="020B0502040504020204" pitchFamily="34" charset="0"/>
              </a:rPr>
              <a:t>e</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a:t>
            </a:r>
            <a:r>
              <a:rPr lang="en-GB" sz="3200" b="1" dirty="0">
                <a:effectLst/>
                <a:latin typeface="Noto Sans" panose="020B0502040504020204" pitchFamily="34" charset="0"/>
                <a:ea typeface="Calibri" panose="020F0502020204030204" pitchFamily="34" charset="0"/>
                <a:cs typeface="Noto Sans" panose="020B0502040504020204" pitchFamily="34" charset="0"/>
              </a:rPr>
              <a:t>m</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o</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n</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t</a:t>
            </a:r>
            <a:r>
              <a:rPr lang="en-GB" sz="3200" b="1" dirty="0">
                <a:effectLst/>
                <a:latin typeface="Noto Sans" panose="020B0502040504020204" pitchFamily="34" charset="0"/>
                <a:ea typeface="Calibri" panose="020F0502020204030204" pitchFamily="34" charset="0"/>
                <a:cs typeface="Noto Sans" panose="020B0502040504020204" pitchFamily="34" charset="0"/>
              </a:rPr>
              <a:t>h</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 </a:t>
            </a:r>
            <a:r>
              <a:rPr lang="en-GB" sz="3200" b="1" dirty="0">
                <a:effectLst/>
                <a:latin typeface="Noto Sans" panose="020B0502040504020204" pitchFamily="34" charset="0"/>
                <a:ea typeface="Calibri" panose="020F0502020204030204" pitchFamily="34" charset="0"/>
                <a:cs typeface="Noto Sans" panose="020B0502040504020204" pitchFamily="34" charset="0"/>
              </a:rPr>
              <a:t>ar</a:t>
            </a:r>
            <a:r>
              <a:rPr lang="en-GB" sz="3200" b="1" spc="-5" dirty="0">
                <a:effectLst/>
                <a:latin typeface="Noto Sans" panose="020B0502040504020204" pitchFamily="34" charset="0"/>
                <a:ea typeface="Calibri" panose="020F0502020204030204" pitchFamily="34" charset="0"/>
                <a:cs typeface="Noto Sans" panose="020B0502040504020204" pitchFamily="34" charset="0"/>
              </a:rPr>
              <a:t>e:</a:t>
            </a: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Wash your genital area once or twice a day with warm water</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Use mild soap if you want to</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Don’t use perfumed shower gel or soap that can affect the pH balance</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Only wash your vagina externally</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Do not wipe from back to front following urination or defecation since bacteria from the bowel would have easier access to the cervix and the uterine cavity through vagina</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Wear fresh underwear everyday</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Change your menstrual product every 4 to 6 hours during the day (depending on the method you use and the flow of blood)</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Change your menstrual product as soon as you wake up</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Use a thicker sanitary pad at night</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Wear clothing that can breathe, preferably natural fabrics such as cotton</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457200" indent="-457200" algn="just">
              <a:lnSpc>
                <a:spcPct val="107000"/>
              </a:lnSpc>
              <a:spcAft>
                <a:spcPts val="0"/>
              </a:spcAft>
              <a:buClr>
                <a:srgbClr val="0081B7"/>
              </a:buClr>
              <a:buFont typeface="Arial" panose="020B0604020202020204" pitchFamily="34" charset="0"/>
              <a:buChar char="•"/>
            </a:pPr>
            <a:r>
              <a:rPr lang="en-GB" sz="3200" dirty="0">
                <a:latin typeface="Noto Sans" panose="020B0502040504020204" pitchFamily="34" charset="0"/>
                <a:ea typeface="Calibri" panose="020F0502020204030204" pitchFamily="34" charset="0"/>
                <a:cs typeface="Noto Sans" panose="020B0502040504020204" pitchFamily="34" charset="0"/>
              </a:rPr>
              <a:t>Proper handwashing</a:t>
            </a:r>
            <a:endParaRPr lang="en-US" sz="3200" dirty="0">
              <a:latin typeface="Noto Sans" panose="020B0502040504020204" pitchFamily="34" charset="0"/>
              <a:ea typeface="Calibri" panose="020F0502020204030204" pitchFamily="34" charset="0"/>
              <a:cs typeface="Noto Sans" panose="020B0502040504020204" pitchFamily="34" charset="0"/>
            </a:endParaRPr>
          </a:p>
          <a:p>
            <a:pPr marL="0" marR="153670" algn="just">
              <a:lnSpc>
                <a:spcPct val="107000"/>
              </a:lnSpc>
              <a:spcBef>
                <a:spcPts val="125"/>
              </a:spcBef>
              <a:spcAft>
                <a:spcPts val="800"/>
              </a:spcAft>
            </a:pPr>
            <a:endParaRPr lang="en-US" sz="2800" b="1" dirty="0">
              <a:effectLst/>
              <a:latin typeface="Noto Sans" panose="020B0502040504020204" pitchFamily="34" charset="0"/>
              <a:ea typeface="Calibri" panose="020F0502020204030204" pitchFamily="34" charset="0"/>
              <a:cs typeface="Arial" panose="020B0604020202020204" pitchFamily="34" charset="0"/>
            </a:endParaRPr>
          </a:p>
          <a:p>
            <a:pPr marL="0" marR="153670" algn="just">
              <a:lnSpc>
                <a:spcPct val="107000"/>
              </a:lnSpc>
              <a:spcBef>
                <a:spcPts val="125"/>
              </a:spcBef>
              <a:spcAft>
                <a:spcPts val="800"/>
              </a:spcAft>
            </a:pPr>
            <a:r>
              <a:rPr lang="en-GB" sz="2800" b="1" dirty="0">
                <a:effectLst/>
                <a:latin typeface="Noto Sans" panose="020B0502040504020204" pitchFamily="34" charset="0"/>
                <a:ea typeface="Calibri" panose="020F0502020204030204" pitchFamily="34" charset="0"/>
                <a:cs typeface="Noto Sans" panose="020B0502040504020204" pitchFamily="34" charset="0"/>
              </a:rPr>
              <a:t> </a:t>
            </a:r>
            <a:endParaRPr lang="en-US" sz="2800" b="1" dirty="0">
              <a:effectLst/>
              <a:latin typeface="Noto Sans" panose="020B0502040504020204" pitchFamily="34" charset="0"/>
              <a:ea typeface="Calibri" panose="020F050202020403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E31C1A00-2C72-C770-81B0-6E0A6C5C9A9C}"/>
              </a:ext>
            </a:extLst>
          </p:cNvPr>
          <p:cNvSpPr>
            <a:spLocks noGrp="1"/>
          </p:cNvSpPr>
          <p:nvPr>
            <p:ph type="ctrTitle"/>
          </p:nvPr>
        </p:nvSpPr>
        <p:spPr>
          <a:xfrm>
            <a:off x="1822450" y="625476"/>
            <a:ext cx="16459200" cy="990599"/>
          </a:xfrm>
        </p:spPr>
        <p:txBody>
          <a:bodyPr/>
          <a:lstStyle/>
          <a:p>
            <a:r>
              <a:rPr lang="en-GB" sz="4400" dirty="0">
                <a:solidFill>
                  <a:srgbClr val="002060"/>
                </a:solidFill>
                <a:effectLst/>
                <a:highlight>
                  <a:srgbClr val="808000"/>
                </a:highlight>
                <a:latin typeface="Noto Sans" panose="020B0502040504020204" pitchFamily="34" charset="0"/>
                <a:ea typeface="Calibri" panose="020F0502020204030204" pitchFamily="34" charset="0"/>
                <a:cs typeface="Noto Sans" panose="020B0502040504020204" pitchFamily="34" charset="0"/>
              </a:rPr>
              <a:t>Personal and Environmental Hygiene</a:t>
            </a:r>
            <a:br>
              <a:rPr lang="en-US" sz="1800" dirty="0">
                <a:effectLst/>
                <a:latin typeface="Noto Sans" panose="020B0502040504020204" pitchFamily="34" charset="0"/>
                <a:ea typeface="Calibri" panose="020F0502020204030204" pitchFamily="34" charset="0"/>
                <a:cs typeface="Arial" panose="020B0604020202020204" pitchFamily="34" charset="0"/>
              </a:rPr>
            </a:br>
            <a:endParaRPr lang="en-US" dirty="0"/>
          </a:p>
        </p:txBody>
      </p:sp>
    </p:spTree>
    <p:extLst>
      <p:ext uri="{BB962C8B-B14F-4D97-AF65-F5344CB8AC3E}">
        <p14:creationId xmlns:p14="http://schemas.microsoft.com/office/powerpoint/2010/main" val="2239077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Question marks in a line and one question mark is lit">
            <a:extLst>
              <a:ext uri="{FF2B5EF4-FFF2-40B4-BE49-F238E27FC236}">
                <a16:creationId xmlns:a16="http://schemas.microsoft.com/office/drawing/2014/main" id="{DF05476F-0D3E-3D42-2C26-F39CD2B2FF00}"/>
              </a:ext>
            </a:extLst>
          </p:cNvPr>
          <p:cNvPicPr>
            <a:picLocks noChangeAspect="1"/>
          </p:cNvPicPr>
          <p:nvPr/>
        </p:nvPicPr>
        <p:blipFill rotWithShape="1">
          <a:blip r:embed="rId2"/>
          <a:srcRect r="29877"/>
          <a:stretch/>
        </p:blipFill>
        <p:spPr>
          <a:xfrm>
            <a:off x="20" y="10"/>
            <a:ext cx="11880830" cy="11309340"/>
          </a:xfrm>
          <a:custGeom>
            <a:avLst/>
            <a:gdLst>
              <a:gd name="connsiteX0" fmla="*/ 0 w 11880850"/>
              <a:gd name="connsiteY0" fmla="*/ 0 h 11309350"/>
              <a:gd name="connsiteX1" fmla="*/ 11880850 w 11880850"/>
              <a:gd name="connsiteY1" fmla="*/ 0 h 11309350"/>
              <a:gd name="connsiteX2" fmla="*/ 11880850 w 11880850"/>
              <a:gd name="connsiteY2" fmla="*/ 11309350 h 11309350"/>
              <a:gd name="connsiteX3" fmla="*/ 0 w 11880850"/>
              <a:gd name="connsiteY3" fmla="*/ 11309350 h 11309350"/>
              <a:gd name="connsiteX4" fmla="*/ 0 w 11880850"/>
              <a:gd name="connsiteY4" fmla="*/ 0 h 11309350"/>
              <a:gd name="connsiteX0" fmla="*/ 0 w 11880850"/>
              <a:gd name="connsiteY0" fmla="*/ 0 h 11309350"/>
              <a:gd name="connsiteX1" fmla="*/ 11880850 w 11880850"/>
              <a:gd name="connsiteY1" fmla="*/ 0 h 11309350"/>
              <a:gd name="connsiteX2" fmla="*/ 10006330 w 11880850"/>
              <a:gd name="connsiteY2" fmla="*/ 11309350 h 11309350"/>
              <a:gd name="connsiteX3" fmla="*/ 0 w 11880850"/>
              <a:gd name="connsiteY3" fmla="*/ 11309350 h 11309350"/>
              <a:gd name="connsiteX4" fmla="*/ 0 w 11880850"/>
              <a:gd name="connsiteY4" fmla="*/ 0 h 1130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0850" h="11309350">
                <a:moveTo>
                  <a:pt x="0" y="0"/>
                </a:moveTo>
                <a:lnTo>
                  <a:pt x="11880850" y="0"/>
                </a:lnTo>
                <a:lnTo>
                  <a:pt x="10006330" y="11309350"/>
                </a:lnTo>
                <a:lnTo>
                  <a:pt x="0" y="11309350"/>
                </a:lnTo>
                <a:lnTo>
                  <a:pt x="0" y="0"/>
                </a:lnTo>
                <a:close/>
              </a:path>
            </a:pathLst>
          </a:custGeom>
          <a:noFill/>
        </p:spPr>
      </p:pic>
      <p:sp>
        <p:nvSpPr>
          <p:cNvPr id="4" name="Title 3">
            <a:extLst>
              <a:ext uri="{FF2B5EF4-FFF2-40B4-BE49-F238E27FC236}">
                <a16:creationId xmlns:a16="http://schemas.microsoft.com/office/drawing/2014/main" id="{5E5F6A21-6280-43F9-8CC1-E7CBD447783D}"/>
              </a:ext>
            </a:extLst>
          </p:cNvPr>
          <p:cNvSpPr>
            <a:spLocks noGrp="1"/>
          </p:cNvSpPr>
          <p:nvPr>
            <p:ph type="title"/>
          </p:nvPr>
        </p:nvSpPr>
        <p:spPr>
          <a:xfrm>
            <a:off x="11915732" y="1844676"/>
            <a:ext cx="7204118" cy="4678288"/>
          </a:xfrm>
        </p:spPr>
        <p:txBody>
          <a:bodyPr vert="horz" lIns="91440" tIns="45720" rIns="91440" bIns="45720" rtlCol="0" anchor="b">
            <a:normAutofit/>
          </a:bodyPr>
          <a:lstStyle/>
          <a:p>
            <a:pPr rtl="0">
              <a:spcBef>
                <a:spcPct val="0"/>
              </a:spcBef>
            </a:pPr>
            <a:r>
              <a:rPr lang="en-US" kern="1200" dirty="0"/>
              <a:t>Questions?</a:t>
            </a:r>
          </a:p>
        </p:txBody>
      </p:sp>
    </p:spTree>
    <p:extLst>
      <p:ext uri="{BB962C8B-B14F-4D97-AF65-F5344CB8AC3E}">
        <p14:creationId xmlns:p14="http://schemas.microsoft.com/office/powerpoint/2010/main" val="273234676"/>
      </p:ext>
    </p:extLst>
  </p:cSld>
  <p:clrMapOvr>
    <a:masterClrMapping/>
  </p:clrMapOvr>
</p:sld>
</file>

<file path=ppt/theme/theme1.xml><?xml version="1.0" encoding="utf-8"?>
<a:theme xmlns:a="http://schemas.openxmlformats.org/drawingml/2006/main" name="Office Theme">
  <a:themeElements>
    <a:clrScheme name="Ipas Color Palette">
      <a:dk1>
        <a:srgbClr val="414041"/>
      </a:dk1>
      <a:lt1>
        <a:srgbClr val="FFFFFF"/>
      </a:lt1>
      <a:dk2>
        <a:srgbClr val="00718F"/>
      </a:dk2>
      <a:lt2>
        <a:srgbClr val="EEECE1"/>
      </a:lt2>
      <a:accent1>
        <a:srgbClr val="00AFDB"/>
      </a:accent1>
      <a:accent2>
        <a:srgbClr val="F37B20"/>
      </a:accent2>
      <a:accent3>
        <a:srgbClr val="73C167"/>
      </a:accent3>
      <a:accent4>
        <a:srgbClr val="0069AA"/>
      </a:accent4>
      <a:accent5>
        <a:srgbClr val="22BCB9"/>
      </a:accent5>
      <a:accent6>
        <a:srgbClr val="EC098D"/>
      </a:accent6>
      <a:hlink>
        <a:srgbClr val="F37B20"/>
      </a:hlink>
      <a:folHlink>
        <a:srgbClr val="BCBEC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EA7566B36E1743803D5811D2B380D9" ma:contentTypeVersion="" ma:contentTypeDescription="Create a new document." ma:contentTypeScope="" ma:versionID="b912c10494f84677fb36ba5766923956">
  <xsd:schema xmlns:xsd="http://www.w3.org/2001/XMLSchema" xmlns:xs="http://www.w3.org/2001/XMLSchema" xmlns:p="http://schemas.microsoft.com/office/2006/metadata/properties" xmlns:ns2="9ad345fd-1b9c-4ea5-a05d-3545b9c3676c" targetNamespace="http://schemas.microsoft.com/office/2006/metadata/properties" ma:root="true" ma:fieldsID="1d0c77f9a1072c1c6c684e29e010417e" ns2:_="">
    <xsd:import namespace="9ad345fd-1b9c-4ea5-a05d-3545b9c3676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345fd-1b9c-4ea5-a05d-3545b9c36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30CF55-D989-402A-89F5-2F9B49C08A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d345fd-1b9c-4ea5-a05d-3545b9c367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29166E4-9479-44F6-AA72-C8DF9CA7D742}">
  <ds:schemaRefs>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9ad345fd-1b9c-4ea5-a05d-3545b9c3676c"/>
    <ds:schemaRef ds:uri="http://www.w3.org/XML/1998/namespace"/>
    <ds:schemaRef ds:uri="http://purl.org/dc/dcmitype/"/>
  </ds:schemaRefs>
</ds:datastoreItem>
</file>

<file path=customXml/itemProps3.xml><?xml version="1.0" encoding="utf-8"?>
<ds:datastoreItem xmlns:ds="http://schemas.openxmlformats.org/officeDocument/2006/customXml" ds:itemID="{E1BCC580-3AE4-4EA5-A8FD-B3067B6376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4602</TotalTime>
  <Words>2006</Words>
  <Application>Microsoft Office PowerPoint</Application>
  <PresentationFormat>Custom</PresentationFormat>
  <Paragraphs>142</Paragraphs>
  <Slides>18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Helvetica</vt:lpstr>
      <vt:lpstr>Noto Sans</vt:lpstr>
      <vt:lpstr>Symbol</vt:lpstr>
      <vt:lpstr>Wingdings</vt:lpstr>
      <vt:lpstr>Office Theme</vt:lpstr>
      <vt:lpstr>Training of Trainer on Menstrual hygiene management (Mhm) </vt:lpstr>
      <vt:lpstr>Objective of the session </vt:lpstr>
      <vt:lpstr>What is training Material</vt:lpstr>
      <vt:lpstr>Details of TOT on MHM</vt:lpstr>
      <vt:lpstr>Getting to know each other(Introduction) </vt:lpstr>
      <vt:lpstr>Agenda of the TOT </vt:lpstr>
      <vt:lpstr>Breaking the Ice </vt:lpstr>
      <vt:lpstr>Breaking the Ice- Johri Window </vt:lpstr>
      <vt:lpstr>Role of Healthcare Professionals – Doctors</vt:lpstr>
      <vt:lpstr>Role of Community Health Workers</vt:lpstr>
      <vt:lpstr>Menstrual Hygiene Management -Basic Concepts</vt:lpstr>
      <vt:lpstr>Menstrual Cycle Phases</vt:lpstr>
      <vt:lpstr>Menstrual Cycle Phases </vt:lpstr>
      <vt:lpstr>Basics Facts About Menstrual Hygiene Management </vt:lpstr>
      <vt:lpstr>Myths and Misconceptions </vt:lpstr>
      <vt:lpstr>Options, Uses and Disposal of Sanitary Protection Material </vt:lpstr>
      <vt:lpstr>Personal and Environmental Hygiene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Menzel</dc:creator>
  <cp:lastModifiedBy>Asim Nazeer</cp:lastModifiedBy>
  <cp:revision>135</cp:revision>
  <dcterms:created xsi:type="dcterms:W3CDTF">2017-09-01T12:00:37Z</dcterms:created>
  <dcterms:modified xsi:type="dcterms:W3CDTF">2023-01-10T13:07:21Z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2017-09-01T00:00:00Z</vt:filetime>
  </property>
  <property fmtid="{D5CDD505-2E9C-101B-9397-08002B2CF9AE}" pid="3" name="Creator">
    <vt:lpwstr>Adobe InDesign CC 2017 (Macintosh)</vt:lpwstr>
  </property>
  <property fmtid="{D5CDD505-2E9C-101B-9397-08002B2CF9AE}" pid="4" name="LastSaved">
    <vt:filetime>2017-09-01T00:00:00Z</vt:filetime>
  </property>
  <property fmtid="{D5CDD505-2E9C-101B-9397-08002B2CF9AE}" pid="5" name="ContentTypeId">
    <vt:lpwstr>0x01010093EA7566B36E1743803D5811D2B380D9</vt:lpwstr>
  </property>
  <property fmtid="{D5CDD505-2E9C-101B-9397-08002B2CF9AE}" pid="6" name="Order">
    <vt:r8>27800</vt:r8>
  </property>
</Properties>
</file>